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5" r:id="rId1"/>
  </p:sldMasterIdLst>
  <p:notesMasterIdLst>
    <p:notesMasterId r:id="rId3"/>
  </p:notesMasterIdLst>
  <p:handoutMasterIdLst>
    <p:handoutMasterId r:id="rId4"/>
  </p:handoutMasterIdLst>
  <p:sldIdLst>
    <p:sldId id="256" r:id="rId2"/>
  </p:sldIdLst>
  <p:sldSz cx="6858000" cy="9906000" type="A4"/>
  <p:notesSz cx="6858000" cy="9774238"/>
  <p:defaultTextStyle>
    <a:defPPr>
      <a:defRPr lang="en-GB"/>
    </a:defPPr>
    <a:lvl1pPr algn="l" defTabSz="99602"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101361" algn="l" defTabSz="99602"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202722" algn="l" defTabSz="99602"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304084" algn="l" defTabSz="99602"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405445" algn="l" defTabSz="99602"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506806" algn="l" defTabSz="202722"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608167" algn="l" defTabSz="202722"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709529" algn="l" defTabSz="202722"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810890" algn="l" defTabSz="202722"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957" userDrawn="1">
          <p15:clr>
            <a:srgbClr val="A4A3A4"/>
          </p15:clr>
        </p15:guide>
        <p15:guide id="2" pos="230" userDrawn="1">
          <p15:clr>
            <a:srgbClr val="A4A3A4"/>
          </p15:clr>
        </p15:guide>
        <p15:guide id="3" pos="4090" userDrawn="1">
          <p15:clr>
            <a:srgbClr val="A4A3A4"/>
          </p15:clr>
        </p15:guide>
        <p15:guide id="4" orient="horz" pos="5741" userDrawn="1">
          <p15:clr>
            <a:srgbClr val="A4A3A4"/>
          </p15:clr>
        </p15:guide>
        <p15:guide id="5" pos="2035" userDrawn="1">
          <p15:clr>
            <a:srgbClr val="A4A3A4"/>
          </p15:clr>
        </p15:guide>
        <p15:guide id="6" pos="223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000000"/>
    <a:srgbClr val="9ECEAB"/>
    <a:srgbClr val="9DD399"/>
    <a:srgbClr val="CCECFF"/>
    <a:srgbClr val="E1F4FF"/>
    <a:srgbClr val="FFFFCC"/>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8027" autoAdjust="0"/>
    <p:restoredTop sz="94291" autoAdjust="0"/>
  </p:normalViewPr>
  <p:slideViewPr>
    <p:cSldViewPr>
      <p:cViewPr varScale="1">
        <p:scale>
          <a:sx n="45" d="100"/>
          <a:sy n="45" d="100"/>
        </p:scale>
        <p:origin x="2784" y="66"/>
      </p:cViewPr>
      <p:guideLst>
        <p:guide orient="horz" pos="957"/>
        <p:guide pos="230"/>
        <p:guide pos="4090"/>
        <p:guide orient="horz" pos="5741"/>
        <p:guide pos="2035"/>
        <p:guide pos="2237"/>
      </p:guideLst>
    </p:cSldViewPr>
  </p:slideViewPr>
  <p:outlineViewPr>
    <p:cViewPr varScale="1">
      <p:scale>
        <a:sx n="170" d="200"/>
        <a:sy n="170" d="200"/>
      </p:scale>
      <p:origin x="558" y="0"/>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1118A949-18DE-4BC4-A166-44B11E16226D}"/>
              </a:ext>
            </a:extLst>
          </p:cNvPr>
          <p:cNvSpPr>
            <a:spLocks noGrp="1" noChangeArrowheads="1"/>
          </p:cNvSpPr>
          <p:nvPr>
            <p:ph type="hdr" sz="quarter"/>
          </p:nvPr>
        </p:nvSpPr>
        <p:spPr bwMode="auto">
          <a:xfrm>
            <a:off x="0" y="0"/>
            <a:ext cx="297180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Arial" charset="0"/>
                <a:ea typeface="Lucida Sans Unicode" pitchFamily="34" charset="0"/>
                <a:cs typeface="Lucida Sans Unicode" pitchFamily="34" charset="0"/>
              </a:defRPr>
            </a:lvl1pPr>
          </a:lstStyle>
          <a:p>
            <a:pPr>
              <a:defRPr/>
            </a:pPr>
            <a:endParaRPr lang="pt-BR"/>
          </a:p>
        </p:txBody>
      </p:sp>
      <p:sp>
        <p:nvSpPr>
          <p:cNvPr id="16387" name="Rectangle 3">
            <a:extLst>
              <a:ext uri="{FF2B5EF4-FFF2-40B4-BE49-F238E27FC236}">
                <a16:creationId xmlns:a16="http://schemas.microsoft.com/office/drawing/2014/main" id="{E1E95A07-86EB-474E-A975-D918A12741E7}"/>
              </a:ext>
            </a:extLst>
          </p:cNvPr>
          <p:cNvSpPr>
            <a:spLocks noGrp="1" noChangeArrowheads="1"/>
          </p:cNvSpPr>
          <p:nvPr>
            <p:ph type="dt" sz="quarter" idx="1"/>
          </p:nvPr>
        </p:nvSpPr>
        <p:spPr bwMode="auto">
          <a:xfrm>
            <a:off x="3884613" y="0"/>
            <a:ext cx="297180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Arial" panose="020B0604020202020204" pitchFamily="34" charset="0"/>
                <a:ea typeface="ＭＳ Ｐゴシック" panose="020B0600070205080204" pitchFamily="34" charset="-128"/>
                <a:cs typeface="Lucida Sans Unicode" pitchFamily="34" charset="0"/>
              </a:defRPr>
            </a:lvl1pPr>
          </a:lstStyle>
          <a:p>
            <a:pPr>
              <a:defRPr/>
            </a:pPr>
            <a:fld id="{33A0EF76-4EFF-4FF3-B7B1-2431E38D5F96}" type="datetimeFigureOut">
              <a:rPr lang="pt-BR" altLang="pt-BR"/>
              <a:pPr>
                <a:defRPr/>
              </a:pPr>
              <a:t>22/10/2025</a:t>
            </a:fld>
            <a:endParaRPr lang="pt-BR" altLang="pt-BR"/>
          </a:p>
        </p:txBody>
      </p:sp>
      <p:sp>
        <p:nvSpPr>
          <p:cNvPr id="16388" name="Rectangle 4">
            <a:extLst>
              <a:ext uri="{FF2B5EF4-FFF2-40B4-BE49-F238E27FC236}">
                <a16:creationId xmlns:a16="http://schemas.microsoft.com/office/drawing/2014/main" id="{00638B72-6D31-4BB8-8A62-405D02E2FF03}"/>
              </a:ext>
            </a:extLst>
          </p:cNvPr>
          <p:cNvSpPr>
            <a:spLocks noGrp="1" noChangeArrowheads="1"/>
          </p:cNvSpPr>
          <p:nvPr>
            <p:ph type="ftr" sz="quarter" idx="2"/>
          </p:nvPr>
        </p:nvSpPr>
        <p:spPr bwMode="auto">
          <a:xfrm>
            <a:off x="0" y="9283700"/>
            <a:ext cx="297180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Arial" charset="0"/>
                <a:ea typeface="Lucida Sans Unicode" pitchFamily="34" charset="0"/>
                <a:cs typeface="Lucida Sans Unicode" pitchFamily="34" charset="0"/>
              </a:defRPr>
            </a:lvl1pPr>
          </a:lstStyle>
          <a:p>
            <a:pPr>
              <a:defRPr/>
            </a:pPr>
            <a:endParaRPr lang="pt-BR"/>
          </a:p>
        </p:txBody>
      </p:sp>
      <p:sp>
        <p:nvSpPr>
          <p:cNvPr id="16389" name="Rectangle 5">
            <a:extLst>
              <a:ext uri="{FF2B5EF4-FFF2-40B4-BE49-F238E27FC236}">
                <a16:creationId xmlns:a16="http://schemas.microsoft.com/office/drawing/2014/main" id="{6575D024-2F10-476E-A5C9-6721802CA046}"/>
              </a:ext>
            </a:extLst>
          </p:cNvPr>
          <p:cNvSpPr>
            <a:spLocks noGrp="1" noChangeArrowheads="1"/>
          </p:cNvSpPr>
          <p:nvPr>
            <p:ph type="sldNum" sz="quarter" idx="3"/>
          </p:nvPr>
        </p:nvSpPr>
        <p:spPr bwMode="auto">
          <a:xfrm>
            <a:off x="3884613" y="9283700"/>
            <a:ext cx="297180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DF7A29F5-B7DA-4049-A950-14F265EB5E3A}" type="slidenum">
              <a:rPr lang="pt-BR" altLang="pt-BR"/>
              <a:pPr>
                <a:defRPr/>
              </a:pPr>
              <a:t>‹nº›</a:t>
            </a:fld>
            <a:endParaRPr lang="pt-BR" altLang="pt-B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AutoShape 1">
            <a:extLst>
              <a:ext uri="{FF2B5EF4-FFF2-40B4-BE49-F238E27FC236}">
                <a16:creationId xmlns:a16="http://schemas.microsoft.com/office/drawing/2014/main" id="{F70465B3-11E6-4305-8E5D-A830E40A5A51}"/>
              </a:ext>
            </a:extLst>
          </p:cNvPr>
          <p:cNvSpPr>
            <a:spLocks noChangeArrowheads="1"/>
          </p:cNvSpPr>
          <p:nvPr/>
        </p:nvSpPr>
        <p:spPr bwMode="auto">
          <a:xfrm>
            <a:off x="0" y="0"/>
            <a:ext cx="6858000" cy="9774238"/>
          </a:xfrm>
          <a:prstGeom prst="roundRect">
            <a:avLst>
              <a:gd name="adj" fmla="val 23"/>
            </a:avLst>
          </a:prstGeom>
          <a:solidFill>
            <a:srgbClr val="FFFFFF"/>
          </a:solidFill>
          <a:ln>
            <a:noFill/>
          </a:ln>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49263"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49263"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49263"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49263"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buClr>
                <a:srgbClr val="000000"/>
              </a:buClr>
              <a:buSzPct val="100000"/>
              <a:buFont typeface="Times New Roman" pitchFamily="18" charset="0"/>
              <a:buNone/>
              <a:defRPr/>
            </a:pPr>
            <a:endParaRPr lang="pt-BR" altLang="pt-BR">
              <a:solidFill>
                <a:schemeClr val="bg1"/>
              </a:solidFill>
              <a:latin typeface="Times New Roman" pitchFamily="18" charset="0"/>
              <a:cs typeface="Lucida Sans Unicode" pitchFamily="34" charset="0"/>
            </a:endParaRPr>
          </a:p>
        </p:txBody>
      </p:sp>
      <p:sp>
        <p:nvSpPr>
          <p:cNvPr id="2050" name="Rectangle 2">
            <a:extLst>
              <a:ext uri="{FF2B5EF4-FFF2-40B4-BE49-F238E27FC236}">
                <a16:creationId xmlns:a16="http://schemas.microsoft.com/office/drawing/2014/main" id="{4510F5FF-0C3D-4505-ACC5-B3BB32F1731E}"/>
              </a:ext>
            </a:extLst>
          </p:cNvPr>
          <p:cNvSpPr>
            <a:spLocks noGrp="1" noChangeArrowheads="1"/>
          </p:cNvSpPr>
          <p:nvPr>
            <p:ph type="hdr"/>
          </p:nvPr>
        </p:nvSpPr>
        <p:spPr bwMode="auto">
          <a:xfrm>
            <a:off x="0" y="0"/>
            <a:ext cx="29702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eaLnBrk="1" hangingPunct="1">
              <a:lnSpc>
                <a:spcPct val="100000"/>
              </a:lnSpc>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u="sng">
                <a:solidFill>
                  <a:srgbClr val="000000"/>
                </a:solidFill>
                <a:latin typeface="Times New Roman" pitchFamily="16" charset="0"/>
                <a:ea typeface="Lucida Sans Unicode" charset="0"/>
                <a:cs typeface="Lucida Sans Unicode" charset="0"/>
              </a:defRPr>
            </a:lvl1pPr>
          </a:lstStyle>
          <a:p>
            <a:pPr>
              <a:defRPr/>
            </a:pPr>
            <a:endParaRPr lang="en-GB"/>
          </a:p>
        </p:txBody>
      </p:sp>
      <p:sp>
        <p:nvSpPr>
          <p:cNvPr id="2051" name="Rectangle 3">
            <a:extLst>
              <a:ext uri="{FF2B5EF4-FFF2-40B4-BE49-F238E27FC236}">
                <a16:creationId xmlns:a16="http://schemas.microsoft.com/office/drawing/2014/main" id="{0F31DA43-C68A-4B6B-9D7F-FE58689611B5}"/>
              </a:ext>
            </a:extLst>
          </p:cNvPr>
          <p:cNvSpPr>
            <a:spLocks noGrp="1" noChangeArrowheads="1"/>
          </p:cNvSpPr>
          <p:nvPr>
            <p:ph type="dt"/>
          </p:nvPr>
        </p:nvSpPr>
        <p:spPr bwMode="auto">
          <a:xfrm>
            <a:off x="3886200" y="0"/>
            <a:ext cx="29702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eaLnBrk="1" hangingPunct="1">
              <a:lnSpc>
                <a:spcPct val="100000"/>
              </a:lnSpc>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u="sng">
                <a:solidFill>
                  <a:srgbClr val="000000"/>
                </a:solidFill>
                <a:latin typeface="Times New Roman" pitchFamily="16" charset="0"/>
                <a:ea typeface="Lucida Sans Unicode" charset="0"/>
                <a:cs typeface="Lucida Sans Unicode" charset="0"/>
              </a:defRPr>
            </a:lvl1pPr>
          </a:lstStyle>
          <a:p>
            <a:pPr>
              <a:defRPr/>
            </a:pPr>
            <a:endParaRPr lang="en-GB"/>
          </a:p>
        </p:txBody>
      </p:sp>
      <p:sp>
        <p:nvSpPr>
          <p:cNvPr id="2053" name="Rectangle 4">
            <a:extLst>
              <a:ext uri="{FF2B5EF4-FFF2-40B4-BE49-F238E27FC236}">
                <a16:creationId xmlns:a16="http://schemas.microsoft.com/office/drawing/2014/main" id="{E4AA59F3-F947-4101-8D83-75FD8169C2EC}"/>
              </a:ext>
            </a:extLst>
          </p:cNvPr>
          <p:cNvSpPr>
            <a:spLocks noGrp="1" noRot="1" noChangeAspect="1" noChangeArrowheads="1"/>
          </p:cNvSpPr>
          <p:nvPr>
            <p:ph type="sldImg"/>
          </p:nvPr>
        </p:nvSpPr>
        <p:spPr bwMode="auto">
          <a:xfrm>
            <a:off x="-9064625" y="-15455900"/>
            <a:ext cx="24985663" cy="36091813"/>
          </a:xfrm>
          <a:prstGeom prst="rect">
            <a:avLst/>
          </a:prstGeom>
          <a:solidFill>
            <a:srgbClr val="FFFFFF"/>
          </a:solidFill>
          <a:ln w="9360">
            <a:solidFill>
              <a:srgbClr val="000000"/>
            </a:solidFill>
            <a:miter lim="800000"/>
            <a:headEnd/>
            <a:tailEnd/>
          </a:ln>
        </p:spPr>
      </p:sp>
      <p:sp>
        <p:nvSpPr>
          <p:cNvPr id="2" name="Rectangle 5">
            <a:extLst>
              <a:ext uri="{FF2B5EF4-FFF2-40B4-BE49-F238E27FC236}">
                <a16:creationId xmlns:a16="http://schemas.microsoft.com/office/drawing/2014/main" id="{1BF4DB5B-162E-4623-A8A6-000D410A1C69}"/>
              </a:ext>
            </a:extLst>
          </p:cNvPr>
          <p:cNvSpPr>
            <a:spLocks noGrp="1" noChangeArrowheads="1"/>
          </p:cNvSpPr>
          <p:nvPr>
            <p:ph type="body"/>
          </p:nvPr>
        </p:nvSpPr>
        <p:spPr bwMode="auto">
          <a:xfrm>
            <a:off x="914400" y="4648200"/>
            <a:ext cx="5027613" cy="44180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pt-BR" noProof="0"/>
          </a:p>
        </p:txBody>
      </p:sp>
      <p:sp>
        <p:nvSpPr>
          <p:cNvPr id="2054" name="Rectangle 6">
            <a:extLst>
              <a:ext uri="{FF2B5EF4-FFF2-40B4-BE49-F238E27FC236}">
                <a16:creationId xmlns:a16="http://schemas.microsoft.com/office/drawing/2014/main" id="{FE3EAEB7-3310-4682-AB4C-67FF39DA2FF3}"/>
              </a:ext>
            </a:extLst>
          </p:cNvPr>
          <p:cNvSpPr>
            <a:spLocks noGrp="1" noChangeArrowheads="1"/>
          </p:cNvSpPr>
          <p:nvPr>
            <p:ph type="ftr"/>
          </p:nvPr>
        </p:nvSpPr>
        <p:spPr bwMode="auto">
          <a:xfrm>
            <a:off x="0" y="9296400"/>
            <a:ext cx="2970213" cy="455613"/>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eaLnBrk="1" hangingPunct="1">
              <a:lnSpc>
                <a:spcPct val="100000"/>
              </a:lnSpc>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u="sng">
                <a:solidFill>
                  <a:srgbClr val="000000"/>
                </a:solidFill>
                <a:latin typeface="Times New Roman" pitchFamily="16" charset="0"/>
                <a:ea typeface="Lucida Sans Unicode" charset="0"/>
                <a:cs typeface="Lucida Sans Unicode" charset="0"/>
              </a:defRPr>
            </a:lvl1pPr>
          </a:lstStyle>
          <a:p>
            <a:pPr>
              <a:defRPr/>
            </a:pPr>
            <a:endParaRPr lang="en-GB"/>
          </a:p>
        </p:txBody>
      </p:sp>
      <p:sp>
        <p:nvSpPr>
          <p:cNvPr id="2055" name="Rectangle 7">
            <a:extLst>
              <a:ext uri="{FF2B5EF4-FFF2-40B4-BE49-F238E27FC236}">
                <a16:creationId xmlns:a16="http://schemas.microsoft.com/office/drawing/2014/main" id="{9478ED62-7533-48AF-9FF1-8DFABD963BE6}"/>
              </a:ext>
            </a:extLst>
          </p:cNvPr>
          <p:cNvSpPr>
            <a:spLocks noGrp="1" noChangeArrowheads="1"/>
          </p:cNvSpPr>
          <p:nvPr>
            <p:ph type="sldNum"/>
          </p:nvPr>
        </p:nvSpPr>
        <p:spPr bwMode="auto">
          <a:xfrm>
            <a:off x="3886200" y="9296400"/>
            <a:ext cx="2970213" cy="455613"/>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eaLnBrk="1" hangingPunct="1">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u="sng">
                <a:solidFill>
                  <a:srgbClr val="000000"/>
                </a:solidFill>
                <a:latin typeface="Times New Roman" panose="02020603050405020304" pitchFamily="18" charset="0"/>
              </a:defRPr>
            </a:lvl1pPr>
          </a:lstStyle>
          <a:p>
            <a:pPr>
              <a:defRPr/>
            </a:pPr>
            <a:fld id="{71753CF1-95DF-4E55-BC9A-21D0A9A2A7EC}" type="slidenum">
              <a:rPr lang="en-GB" altLang="pt-BR"/>
              <a:pPr>
                <a:defRPr/>
              </a:pPr>
              <a:t>‹nº›</a:t>
            </a:fld>
            <a:endParaRPr lang="en-GB" altLang="pt-BR"/>
          </a:p>
        </p:txBody>
      </p:sp>
    </p:spTree>
  </p:cSld>
  <p:clrMap bg1="lt1" tx1="dk1" bg2="lt2" tx2="dk2" accent1="accent1" accent2="accent2" accent3="accent3" accent4="accent4" accent5="accent5" accent6="accent6" hlink="hlink" folHlink="folHlink"/>
  <p:notesStyle>
    <a:lvl1pPr algn="l" defTabSz="99602" rtl="0" eaLnBrk="0" fontAlgn="base" hangingPunct="0">
      <a:spcBef>
        <a:spcPct val="30000"/>
      </a:spcBef>
      <a:spcAft>
        <a:spcPct val="0"/>
      </a:spcAft>
      <a:buClr>
        <a:srgbClr val="000000"/>
      </a:buClr>
      <a:buSzPct val="100000"/>
      <a:buFont typeface="Times New Roman" panose="02020603050405020304" pitchFamily="18" charset="0"/>
      <a:defRPr sz="266" kern="1200">
        <a:solidFill>
          <a:srgbClr val="000000"/>
        </a:solidFill>
        <a:latin typeface="Times New Roman" pitchFamily="16" charset="0"/>
        <a:ea typeface="MS PGothic" panose="020B0600070205080204" pitchFamily="34" charset="-128"/>
        <a:cs typeface="ＭＳ Ｐゴシック" charset="0"/>
      </a:defRPr>
    </a:lvl1pPr>
    <a:lvl2pPr marL="164712" indent="-63351" algn="l" defTabSz="99602" rtl="0" eaLnBrk="0" fontAlgn="base" hangingPunct="0">
      <a:spcBef>
        <a:spcPct val="30000"/>
      </a:spcBef>
      <a:spcAft>
        <a:spcPct val="0"/>
      </a:spcAft>
      <a:buClr>
        <a:srgbClr val="000000"/>
      </a:buClr>
      <a:buSzPct val="100000"/>
      <a:buFont typeface="Times New Roman" panose="02020603050405020304" pitchFamily="18" charset="0"/>
      <a:defRPr sz="266" kern="1200">
        <a:solidFill>
          <a:srgbClr val="000000"/>
        </a:solidFill>
        <a:latin typeface="Times New Roman" pitchFamily="16" charset="0"/>
        <a:ea typeface="MS PGothic" panose="020B0600070205080204" pitchFamily="34" charset="-128"/>
        <a:cs typeface="+mn-cs"/>
      </a:defRPr>
    </a:lvl2pPr>
    <a:lvl3pPr marL="253403" indent="-50681" algn="l" defTabSz="99602" rtl="0" eaLnBrk="0" fontAlgn="base" hangingPunct="0">
      <a:spcBef>
        <a:spcPct val="30000"/>
      </a:spcBef>
      <a:spcAft>
        <a:spcPct val="0"/>
      </a:spcAft>
      <a:buClr>
        <a:srgbClr val="000000"/>
      </a:buClr>
      <a:buSzPct val="100000"/>
      <a:buFont typeface="Times New Roman" panose="02020603050405020304" pitchFamily="18" charset="0"/>
      <a:defRPr sz="266" kern="1200">
        <a:solidFill>
          <a:srgbClr val="000000"/>
        </a:solidFill>
        <a:latin typeface="Times New Roman" pitchFamily="16" charset="0"/>
        <a:ea typeface="MS PGothic" panose="020B0600070205080204" pitchFamily="34" charset="-128"/>
        <a:cs typeface="+mn-cs"/>
      </a:defRPr>
    </a:lvl3pPr>
    <a:lvl4pPr marL="354764" indent="-50681" algn="l" defTabSz="99602" rtl="0" eaLnBrk="0" fontAlgn="base" hangingPunct="0">
      <a:spcBef>
        <a:spcPct val="30000"/>
      </a:spcBef>
      <a:spcAft>
        <a:spcPct val="0"/>
      </a:spcAft>
      <a:buClr>
        <a:srgbClr val="000000"/>
      </a:buClr>
      <a:buSzPct val="100000"/>
      <a:buFont typeface="Times New Roman" panose="02020603050405020304" pitchFamily="18" charset="0"/>
      <a:defRPr sz="266" kern="1200">
        <a:solidFill>
          <a:srgbClr val="000000"/>
        </a:solidFill>
        <a:latin typeface="Times New Roman" pitchFamily="16" charset="0"/>
        <a:ea typeface="MS PGothic" panose="020B0600070205080204" pitchFamily="34" charset="-128"/>
        <a:cs typeface="+mn-cs"/>
      </a:defRPr>
    </a:lvl4pPr>
    <a:lvl5pPr marL="456126" indent="-50681" algn="l" defTabSz="99602" rtl="0" eaLnBrk="0" fontAlgn="base" hangingPunct="0">
      <a:spcBef>
        <a:spcPct val="30000"/>
      </a:spcBef>
      <a:spcAft>
        <a:spcPct val="0"/>
      </a:spcAft>
      <a:buClr>
        <a:srgbClr val="000000"/>
      </a:buClr>
      <a:buSzPct val="100000"/>
      <a:buFont typeface="Times New Roman" panose="02020603050405020304" pitchFamily="18" charset="0"/>
      <a:defRPr sz="266" kern="1200">
        <a:solidFill>
          <a:srgbClr val="000000"/>
        </a:solidFill>
        <a:latin typeface="Times New Roman" pitchFamily="16" charset="0"/>
        <a:ea typeface="MS PGothic" panose="020B0600070205080204" pitchFamily="34" charset="-128"/>
        <a:cs typeface="+mn-cs"/>
      </a:defRPr>
    </a:lvl5pPr>
    <a:lvl6pPr marL="506806" algn="l" defTabSz="202722" rtl="0" eaLnBrk="1" latinLnBrk="0" hangingPunct="1">
      <a:defRPr sz="266" kern="1200">
        <a:solidFill>
          <a:schemeClr val="tx1"/>
        </a:solidFill>
        <a:latin typeface="+mn-lt"/>
        <a:ea typeface="+mn-ea"/>
        <a:cs typeface="+mn-cs"/>
      </a:defRPr>
    </a:lvl6pPr>
    <a:lvl7pPr marL="608167" algn="l" defTabSz="202722" rtl="0" eaLnBrk="1" latinLnBrk="0" hangingPunct="1">
      <a:defRPr sz="266" kern="1200">
        <a:solidFill>
          <a:schemeClr val="tx1"/>
        </a:solidFill>
        <a:latin typeface="+mn-lt"/>
        <a:ea typeface="+mn-ea"/>
        <a:cs typeface="+mn-cs"/>
      </a:defRPr>
    </a:lvl7pPr>
    <a:lvl8pPr marL="709529" algn="l" defTabSz="202722" rtl="0" eaLnBrk="1" latinLnBrk="0" hangingPunct="1">
      <a:defRPr sz="266" kern="1200">
        <a:solidFill>
          <a:schemeClr val="tx1"/>
        </a:solidFill>
        <a:latin typeface="+mn-lt"/>
        <a:ea typeface="+mn-ea"/>
        <a:cs typeface="+mn-cs"/>
      </a:defRPr>
    </a:lvl8pPr>
    <a:lvl9pPr marL="810890" algn="l" defTabSz="202722" rtl="0" eaLnBrk="1" latinLnBrk="0" hangingPunct="1">
      <a:defRPr sz="26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EA3A7D9A-52A1-4376-AF64-9F6B17F7F874}"/>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MS PGothic" panose="020B0600070205080204" pitchFamily="34" charset="-128"/>
              </a:defRPr>
            </a:lvl9pPr>
          </a:lstStyle>
          <a:p>
            <a:pPr>
              <a:spcBef>
                <a:spcPct val="0"/>
              </a:spcBef>
            </a:pPr>
            <a:fld id="{C652DB6D-C6EF-4E8D-9BB1-6BD24461D43E}" type="slidenum">
              <a:rPr lang="en-GB" altLang="pt-BR" smtClean="0"/>
              <a:pPr>
                <a:spcBef>
                  <a:spcPct val="0"/>
                </a:spcBef>
              </a:pPr>
              <a:t>1</a:t>
            </a:fld>
            <a:endParaRPr lang="en-GB" altLang="pt-BR"/>
          </a:p>
        </p:txBody>
      </p:sp>
      <p:sp>
        <p:nvSpPr>
          <p:cNvPr id="5123" name="Text Box 1">
            <a:extLst>
              <a:ext uri="{FF2B5EF4-FFF2-40B4-BE49-F238E27FC236}">
                <a16:creationId xmlns:a16="http://schemas.microsoft.com/office/drawing/2014/main" id="{46AC5FC1-0319-460D-ABA2-EBF3B6FA7EE7}"/>
              </a:ext>
            </a:extLst>
          </p:cNvPr>
          <p:cNvSpPr txBox="1">
            <a:spLocks noChangeArrowheads="1"/>
          </p:cNvSpPr>
          <p:nvPr/>
        </p:nvSpPr>
        <p:spPr bwMode="auto">
          <a:xfrm>
            <a:off x="2057400" y="762000"/>
            <a:ext cx="2743200" cy="3657600"/>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9pPr>
          </a:lstStyle>
          <a:p>
            <a:pPr eaLnBrk="1" hangingPunct="1">
              <a:lnSpc>
                <a:spcPct val="95000"/>
              </a:lnSpc>
              <a:spcBef>
                <a:spcPct val="0"/>
              </a:spcBef>
            </a:pPr>
            <a:endParaRPr lang="pt-BR" altLang="pt-BR" sz="2400">
              <a:solidFill>
                <a:schemeClr val="bg1"/>
              </a:solidFill>
            </a:endParaRPr>
          </a:p>
        </p:txBody>
      </p:sp>
      <p:sp>
        <p:nvSpPr>
          <p:cNvPr id="5124" name="Text Box 2">
            <a:extLst>
              <a:ext uri="{FF2B5EF4-FFF2-40B4-BE49-F238E27FC236}">
                <a16:creationId xmlns:a16="http://schemas.microsoft.com/office/drawing/2014/main" id="{E0A87132-9040-4EBF-AB80-35A807F0A749}"/>
              </a:ext>
            </a:extLst>
          </p:cNvPr>
          <p:cNvSpPr>
            <a:spLocks noGrp="1" noChangeArrowheads="1"/>
          </p:cNvSpPr>
          <p:nvPr>
            <p:ph type="body"/>
          </p:nvPr>
        </p:nvSpPr>
        <p:spPr>
          <a:xfrm>
            <a:off x="914400" y="4648200"/>
            <a:ext cx="5029200" cy="4419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spcBef>
                <a:spcPts val="525"/>
              </a:spcBef>
              <a:buClr>
                <a:srgbClr val="3333CC"/>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pt-BR" sz="1400" b="1" u="sng">
                <a:solidFill>
                  <a:srgbClr val="3333CC"/>
                </a:solidFill>
                <a:latin typeface="Times New Roman" panose="02020603050405020304" pitchFamily="18" charset="0"/>
              </a:rPr>
              <a:t>OBS:</a:t>
            </a:r>
          </a:p>
          <a:p>
            <a:pPr algn="ctr" eaLnBrk="1" hangingPunct="1">
              <a:spcBef>
                <a:spcPts val="525"/>
              </a:spcBef>
              <a:buClr>
                <a:srgbClr val="3333CC"/>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pt-BR" sz="1400" b="1">
                <a:solidFill>
                  <a:srgbClr val="3333CC"/>
                </a:solidFill>
                <a:latin typeface="Times New Roman" panose="02020603050405020304" pitchFamily="18" charset="0"/>
              </a:rPr>
              <a:t> O Banner deverá ser confecionado em LONA com cordão para pendurar no Painel.</a:t>
            </a:r>
          </a:p>
          <a:p>
            <a:pPr algn="ctr" eaLnBrk="1" hangingPunct="1">
              <a:spcBef>
                <a:spcPts val="525"/>
              </a:spcBef>
              <a:buClr>
                <a:srgbClr val="3333CC"/>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pt-BR" sz="1400" b="1">
                <a:solidFill>
                  <a:srgbClr val="3333CC"/>
                </a:solidFill>
                <a:latin typeface="Times New Roman" panose="02020603050405020304" pitchFamily="18" charset="0"/>
              </a:rPr>
              <a:t>Tamanho de 0,90m largura e 1,20m comprimento</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514384" y="3077313"/>
            <a:ext cx="5829233" cy="2123364"/>
          </a:xfrm>
        </p:spPr>
        <p:txBody>
          <a:bodyPr/>
          <a:lstStyle/>
          <a:p>
            <a:r>
              <a:rPr lang="pt-BR"/>
              <a:t>Clique para editar o estilo do título mestre</a:t>
            </a:r>
          </a:p>
        </p:txBody>
      </p:sp>
      <p:sp>
        <p:nvSpPr>
          <p:cNvPr id="3" name="Subtítulo 2"/>
          <p:cNvSpPr>
            <a:spLocks noGrp="1"/>
          </p:cNvSpPr>
          <p:nvPr>
            <p:ph type="subTitle" idx="1"/>
          </p:nvPr>
        </p:nvSpPr>
        <p:spPr>
          <a:xfrm>
            <a:off x="1028767" y="5613412"/>
            <a:ext cx="4800466" cy="2531367"/>
          </a:xfrm>
        </p:spPr>
        <p:txBody>
          <a:bodyPr/>
          <a:lstStyle>
            <a:lvl1pPr marL="0" indent="0" algn="ctr">
              <a:buNone/>
              <a:defRPr/>
            </a:lvl1pPr>
            <a:lvl2pPr marL="96744" indent="0" algn="ctr">
              <a:buNone/>
              <a:defRPr/>
            </a:lvl2pPr>
            <a:lvl3pPr marL="193487" indent="0" algn="ctr">
              <a:buNone/>
              <a:defRPr/>
            </a:lvl3pPr>
            <a:lvl4pPr marL="290231" indent="0" algn="ctr">
              <a:buNone/>
              <a:defRPr/>
            </a:lvl4pPr>
            <a:lvl5pPr marL="386974" indent="0" algn="ctr">
              <a:buNone/>
              <a:defRPr/>
            </a:lvl5pPr>
            <a:lvl6pPr marL="483718" indent="0" algn="ctr">
              <a:buNone/>
              <a:defRPr/>
            </a:lvl6pPr>
            <a:lvl7pPr marL="580461" indent="0" algn="ctr">
              <a:buNone/>
              <a:defRPr/>
            </a:lvl7pPr>
            <a:lvl8pPr marL="677205" indent="0" algn="ctr">
              <a:buNone/>
              <a:defRPr/>
            </a:lvl8pPr>
            <a:lvl9pPr marL="773948" indent="0" algn="ctr">
              <a:buNone/>
              <a:defRPr/>
            </a:lvl9pPr>
          </a:lstStyle>
          <a:p>
            <a:r>
              <a:rPr lang="pt-BR"/>
              <a:t>Clique para editar o estilo do subtítulo mestre</a:t>
            </a:r>
          </a:p>
        </p:txBody>
      </p:sp>
      <p:sp>
        <p:nvSpPr>
          <p:cNvPr id="4" name="Rectangle 4">
            <a:extLst>
              <a:ext uri="{FF2B5EF4-FFF2-40B4-BE49-F238E27FC236}">
                <a16:creationId xmlns:a16="http://schemas.microsoft.com/office/drawing/2014/main" id="{0D8E5080-8BBD-4F16-A173-41BAEA02882B}"/>
              </a:ext>
            </a:extLst>
          </p:cNvPr>
          <p:cNvSpPr>
            <a:spLocks noGrp="1" noChangeArrowheads="1"/>
          </p:cNvSpPr>
          <p:nvPr>
            <p:ph type="dt" sz="half" idx="10"/>
          </p:nvPr>
        </p:nvSpPr>
        <p:spPr>
          <a:ln/>
        </p:spPr>
        <p:txBody>
          <a:bodyPr/>
          <a:lstStyle>
            <a:lvl1pPr>
              <a:defRPr/>
            </a:lvl1pPr>
          </a:lstStyle>
          <a:p>
            <a:pPr>
              <a:defRPr/>
            </a:pPr>
            <a:fld id="{0B2D23B8-252E-49D6-B160-00FACFA87D0D}" type="datetimeFigureOut">
              <a:rPr lang="pt-BR" altLang="pt-BR"/>
              <a:pPr>
                <a:defRPr/>
              </a:pPr>
              <a:t>22/10/2025</a:t>
            </a:fld>
            <a:endParaRPr lang="pt-BR" altLang="pt-BR"/>
          </a:p>
        </p:txBody>
      </p:sp>
      <p:sp>
        <p:nvSpPr>
          <p:cNvPr id="5" name="Rectangle 5">
            <a:extLst>
              <a:ext uri="{FF2B5EF4-FFF2-40B4-BE49-F238E27FC236}">
                <a16:creationId xmlns:a16="http://schemas.microsoft.com/office/drawing/2014/main" id="{83166C41-DF4E-452F-A0BA-62A1A3995BBF}"/>
              </a:ext>
            </a:extLst>
          </p:cNvPr>
          <p:cNvSpPr>
            <a:spLocks noGrp="1" noChangeArrowheads="1"/>
          </p:cNvSpPr>
          <p:nvPr>
            <p:ph type="ftr" sz="quarter" idx="11"/>
          </p:nvPr>
        </p:nvSpPr>
        <p:spPr>
          <a:ln/>
        </p:spPr>
        <p:txBody>
          <a:bodyPr/>
          <a:lstStyle>
            <a:lvl1pPr>
              <a:defRPr/>
            </a:lvl1pPr>
          </a:lstStyle>
          <a:p>
            <a:pPr>
              <a:defRPr/>
            </a:pPr>
            <a:endParaRPr lang="pt-BR"/>
          </a:p>
        </p:txBody>
      </p:sp>
      <p:sp>
        <p:nvSpPr>
          <p:cNvPr id="6" name="Rectangle 6">
            <a:extLst>
              <a:ext uri="{FF2B5EF4-FFF2-40B4-BE49-F238E27FC236}">
                <a16:creationId xmlns:a16="http://schemas.microsoft.com/office/drawing/2014/main" id="{155A9B13-3D0E-4E97-A1B1-BDFE77B4D5DE}"/>
              </a:ext>
            </a:extLst>
          </p:cNvPr>
          <p:cNvSpPr>
            <a:spLocks noGrp="1" noChangeArrowheads="1"/>
          </p:cNvSpPr>
          <p:nvPr>
            <p:ph type="sldNum" sz="quarter" idx="12"/>
          </p:nvPr>
        </p:nvSpPr>
        <p:spPr>
          <a:ln/>
        </p:spPr>
        <p:txBody>
          <a:bodyPr/>
          <a:lstStyle>
            <a:lvl1pPr>
              <a:defRPr/>
            </a:lvl1pPr>
          </a:lstStyle>
          <a:p>
            <a:pPr>
              <a:defRPr/>
            </a:pPr>
            <a:fld id="{6D29CA00-74C6-4911-9367-E1AB620EB6BE}" type="slidenum">
              <a:rPr lang="pt-BR" altLang="pt-BR"/>
              <a:pPr>
                <a:defRPr/>
              </a:pPr>
              <a:t>‹nº›</a:t>
            </a:fld>
            <a:endParaRPr lang="pt-BR" altLang="pt-BR"/>
          </a:p>
        </p:txBody>
      </p:sp>
    </p:spTree>
    <p:extLst>
      <p:ext uri="{BB962C8B-B14F-4D97-AF65-F5344CB8AC3E}">
        <p14:creationId xmlns:p14="http://schemas.microsoft.com/office/powerpoint/2010/main" val="2999052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idx="1"/>
          </p:nvPr>
        </p:nvSpPr>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a:extLst>
              <a:ext uri="{FF2B5EF4-FFF2-40B4-BE49-F238E27FC236}">
                <a16:creationId xmlns:a16="http://schemas.microsoft.com/office/drawing/2014/main" id="{6993C51B-7D8F-4844-8C80-E0D3DE0AEEC7}"/>
              </a:ext>
            </a:extLst>
          </p:cNvPr>
          <p:cNvSpPr>
            <a:spLocks noGrp="1" noChangeArrowheads="1"/>
          </p:cNvSpPr>
          <p:nvPr>
            <p:ph type="dt" sz="half" idx="10"/>
          </p:nvPr>
        </p:nvSpPr>
        <p:spPr>
          <a:ln/>
        </p:spPr>
        <p:txBody>
          <a:bodyPr/>
          <a:lstStyle>
            <a:lvl1pPr>
              <a:defRPr/>
            </a:lvl1pPr>
          </a:lstStyle>
          <a:p>
            <a:pPr>
              <a:defRPr/>
            </a:pPr>
            <a:fld id="{A492A445-7F9A-4AB8-AEBF-05510B11BD7C}" type="datetimeFigureOut">
              <a:rPr lang="pt-BR" altLang="pt-BR"/>
              <a:pPr>
                <a:defRPr/>
              </a:pPr>
              <a:t>22/10/2025</a:t>
            </a:fld>
            <a:endParaRPr lang="pt-BR" altLang="pt-BR"/>
          </a:p>
        </p:txBody>
      </p:sp>
      <p:sp>
        <p:nvSpPr>
          <p:cNvPr id="5" name="Rectangle 5">
            <a:extLst>
              <a:ext uri="{FF2B5EF4-FFF2-40B4-BE49-F238E27FC236}">
                <a16:creationId xmlns:a16="http://schemas.microsoft.com/office/drawing/2014/main" id="{BD93C740-F6A5-4992-BF0B-BAF76B414796}"/>
              </a:ext>
            </a:extLst>
          </p:cNvPr>
          <p:cNvSpPr>
            <a:spLocks noGrp="1" noChangeArrowheads="1"/>
          </p:cNvSpPr>
          <p:nvPr>
            <p:ph type="ftr" sz="quarter" idx="11"/>
          </p:nvPr>
        </p:nvSpPr>
        <p:spPr>
          <a:ln/>
        </p:spPr>
        <p:txBody>
          <a:bodyPr/>
          <a:lstStyle>
            <a:lvl1pPr>
              <a:defRPr/>
            </a:lvl1pPr>
          </a:lstStyle>
          <a:p>
            <a:pPr>
              <a:defRPr/>
            </a:pPr>
            <a:endParaRPr lang="pt-BR"/>
          </a:p>
        </p:txBody>
      </p:sp>
      <p:sp>
        <p:nvSpPr>
          <p:cNvPr id="6" name="Rectangle 6">
            <a:extLst>
              <a:ext uri="{FF2B5EF4-FFF2-40B4-BE49-F238E27FC236}">
                <a16:creationId xmlns:a16="http://schemas.microsoft.com/office/drawing/2014/main" id="{CB6440E8-968F-4FEA-BA1A-841D4635C974}"/>
              </a:ext>
            </a:extLst>
          </p:cNvPr>
          <p:cNvSpPr>
            <a:spLocks noGrp="1" noChangeArrowheads="1"/>
          </p:cNvSpPr>
          <p:nvPr>
            <p:ph type="sldNum" sz="quarter" idx="12"/>
          </p:nvPr>
        </p:nvSpPr>
        <p:spPr>
          <a:ln/>
        </p:spPr>
        <p:txBody>
          <a:bodyPr/>
          <a:lstStyle>
            <a:lvl1pPr>
              <a:defRPr/>
            </a:lvl1pPr>
          </a:lstStyle>
          <a:p>
            <a:pPr>
              <a:defRPr/>
            </a:pPr>
            <a:fld id="{F53CAA5B-D1FD-498F-BD65-296F3878EEC6}" type="slidenum">
              <a:rPr lang="pt-BR" altLang="pt-BR"/>
              <a:pPr>
                <a:defRPr/>
              </a:pPr>
              <a:t>‹nº›</a:t>
            </a:fld>
            <a:endParaRPr lang="pt-BR" altLang="pt-BR"/>
          </a:p>
        </p:txBody>
      </p:sp>
    </p:spTree>
    <p:extLst>
      <p:ext uri="{BB962C8B-B14F-4D97-AF65-F5344CB8AC3E}">
        <p14:creationId xmlns:p14="http://schemas.microsoft.com/office/powerpoint/2010/main" val="98161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541598" y="6365361"/>
            <a:ext cx="5829569" cy="1967588"/>
          </a:xfrm>
        </p:spPr>
        <p:txBody>
          <a:bodyPr anchor="t"/>
          <a:lstStyle>
            <a:lvl1pPr algn="l">
              <a:defRPr sz="846" b="1" cap="all"/>
            </a:lvl1pPr>
          </a:lstStyle>
          <a:p>
            <a:r>
              <a:rPr lang="pt-BR"/>
              <a:t>Clique para editar o estilo do título mestre</a:t>
            </a:r>
          </a:p>
        </p:txBody>
      </p:sp>
      <p:sp>
        <p:nvSpPr>
          <p:cNvPr id="3" name="Espaço Reservado para Texto 2"/>
          <p:cNvSpPr>
            <a:spLocks noGrp="1"/>
          </p:cNvSpPr>
          <p:nvPr>
            <p:ph type="body" idx="1"/>
          </p:nvPr>
        </p:nvSpPr>
        <p:spPr>
          <a:xfrm>
            <a:off x="541598" y="4198685"/>
            <a:ext cx="5829569" cy="2166676"/>
          </a:xfrm>
        </p:spPr>
        <p:txBody>
          <a:bodyPr anchor="b"/>
          <a:lstStyle>
            <a:lvl1pPr marL="0" indent="0">
              <a:buNone/>
              <a:defRPr sz="423"/>
            </a:lvl1pPr>
            <a:lvl2pPr marL="96744" indent="0">
              <a:buNone/>
              <a:defRPr sz="381"/>
            </a:lvl2pPr>
            <a:lvl3pPr marL="193487" indent="0">
              <a:buNone/>
              <a:defRPr sz="339"/>
            </a:lvl3pPr>
            <a:lvl4pPr marL="290231" indent="0">
              <a:buNone/>
              <a:defRPr sz="296"/>
            </a:lvl4pPr>
            <a:lvl5pPr marL="386974" indent="0">
              <a:buNone/>
              <a:defRPr sz="296"/>
            </a:lvl5pPr>
            <a:lvl6pPr marL="483718" indent="0">
              <a:buNone/>
              <a:defRPr sz="296"/>
            </a:lvl6pPr>
            <a:lvl7pPr marL="580461" indent="0">
              <a:buNone/>
              <a:defRPr sz="296"/>
            </a:lvl7pPr>
            <a:lvl8pPr marL="677205" indent="0">
              <a:buNone/>
              <a:defRPr sz="296"/>
            </a:lvl8pPr>
            <a:lvl9pPr marL="773948" indent="0">
              <a:buNone/>
              <a:defRPr sz="296"/>
            </a:lvl9pPr>
          </a:lstStyle>
          <a:p>
            <a:pPr lvl="0"/>
            <a:r>
              <a:rPr lang="pt-BR"/>
              <a:t>Clique para editar os estilos do texto mestre</a:t>
            </a:r>
          </a:p>
        </p:txBody>
      </p:sp>
      <p:sp>
        <p:nvSpPr>
          <p:cNvPr id="4" name="Rectangle 4">
            <a:extLst>
              <a:ext uri="{FF2B5EF4-FFF2-40B4-BE49-F238E27FC236}">
                <a16:creationId xmlns:a16="http://schemas.microsoft.com/office/drawing/2014/main" id="{CA3A62AB-3E9E-41EB-A091-DA3F8BCE4BE9}"/>
              </a:ext>
            </a:extLst>
          </p:cNvPr>
          <p:cNvSpPr>
            <a:spLocks noGrp="1" noChangeArrowheads="1"/>
          </p:cNvSpPr>
          <p:nvPr>
            <p:ph type="dt" sz="half" idx="10"/>
          </p:nvPr>
        </p:nvSpPr>
        <p:spPr>
          <a:ln/>
        </p:spPr>
        <p:txBody>
          <a:bodyPr/>
          <a:lstStyle>
            <a:lvl1pPr>
              <a:defRPr/>
            </a:lvl1pPr>
          </a:lstStyle>
          <a:p>
            <a:pPr>
              <a:defRPr/>
            </a:pPr>
            <a:fld id="{538CEE60-FA4B-4CAB-B90D-C242FCC64A78}" type="datetimeFigureOut">
              <a:rPr lang="pt-BR" altLang="pt-BR"/>
              <a:pPr>
                <a:defRPr/>
              </a:pPr>
              <a:t>22/10/2025</a:t>
            </a:fld>
            <a:endParaRPr lang="pt-BR" altLang="pt-BR"/>
          </a:p>
        </p:txBody>
      </p:sp>
      <p:sp>
        <p:nvSpPr>
          <p:cNvPr id="5" name="Rectangle 5">
            <a:extLst>
              <a:ext uri="{FF2B5EF4-FFF2-40B4-BE49-F238E27FC236}">
                <a16:creationId xmlns:a16="http://schemas.microsoft.com/office/drawing/2014/main" id="{B4153998-E503-42D6-9DE0-32AB935C1AF9}"/>
              </a:ext>
            </a:extLst>
          </p:cNvPr>
          <p:cNvSpPr>
            <a:spLocks noGrp="1" noChangeArrowheads="1"/>
          </p:cNvSpPr>
          <p:nvPr>
            <p:ph type="ftr" sz="quarter" idx="11"/>
          </p:nvPr>
        </p:nvSpPr>
        <p:spPr>
          <a:ln/>
        </p:spPr>
        <p:txBody>
          <a:bodyPr/>
          <a:lstStyle>
            <a:lvl1pPr>
              <a:defRPr/>
            </a:lvl1pPr>
          </a:lstStyle>
          <a:p>
            <a:pPr>
              <a:defRPr/>
            </a:pPr>
            <a:endParaRPr lang="pt-BR"/>
          </a:p>
        </p:txBody>
      </p:sp>
      <p:sp>
        <p:nvSpPr>
          <p:cNvPr id="6" name="Rectangle 6">
            <a:extLst>
              <a:ext uri="{FF2B5EF4-FFF2-40B4-BE49-F238E27FC236}">
                <a16:creationId xmlns:a16="http://schemas.microsoft.com/office/drawing/2014/main" id="{999D255B-5769-479A-B106-4BE2BD524800}"/>
              </a:ext>
            </a:extLst>
          </p:cNvPr>
          <p:cNvSpPr>
            <a:spLocks noGrp="1" noChangeArrowheads="1"/>
          </p:cNvSpPr>
          <p:nvPr>
            <p:ph type="sldNum" sz="quarter" idx="12"/>
          </p:nvPr>
        </p:nvSpPr>
        <p:spPr>
          <a:ln/>
        </p:spPr>
        <p:txBody>
          <a:bodyPr/>
          <a:lstStyle>
            <a:lvl1pPr>
              <a:defRPr/>
            </a:lvl1pPr>
          </a:lstStyle>
          <a:p>
            <a:pPr>
              <a:defRPr/>
            </a:pPr>
            <a:fld id="{221A52D8-7C63-479C-986B-67E73A88F490}" type="slidenum">
              <a:rPr lang="pt-BR" altLang="pt-BR"/>
              <a:pPr>
                <a:defRPr/>
              </a:pPr>
              <a:t>‹nº›</a:t>
            </a:fld>
            <a:endParaRPr lang="pt-BR" altLang="pt-BR"/>
          </a:p>
        </p:txBody>
      </p:sp>
    </p:spTree>
    <p:extLst>
      <p:ext uri="{BB962C8B-B14F-4D97-AF65-F5344CB8AC3E}">
        <p14:creationId xmlns:p14="http://schemas.microsoft.com/office/powerpoint/2010/main" val="1970144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sz="half" idx="1"/>
          </p:nvPr>
        </p:nvSpPr>
        <p:spPr>
          <a:xfrm>
            <a:off x="343034" y="2311534"/>
            <a:ext cx="3069839" cy="6537516"/>
          </a:xfrm>
        </p:spPr>
        <p:txBody>
          <a:bodyPr/>
          <a:lstStyle>
            <a:lvl1pPr>
              <a:defRPr sz="592"/>
            </a:lvl1pPr>
            <a:lvl2pPr>
              <a:defRPr sz="508"/>
            </a:lvl2pPr>
            <a:lvl3pPr>
              <a:defRPr sz="423"/>
            </a:lvl3pPr>
            <a:lvl4pPr>
              <a:defRPr sz="381"/>
            </a:lvl4pPr>
            <a:lvl5pPr>
              <a:defRPr sz="381"/>
            </a:lvl5pPr>
            <a:lvl6pPr>
              <a:defRPr sz="381"/>
            </a:lvl6pPr>
            <a:lvl7pPr>
              <a:defRPr sz="381"/>
            </a:lvl7pPr>
            <a:lvl8pPr>
              <a:defRPr sz="381"/>
            </a:lvl8pPr>
            <a:lvl9pPr>
              <a:defRPr sz="381"/>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3445127" y="2311534"/>
            <a:ext cx="3069839" cy="6537516"/>
          </a:xfrm>
        </p:spPr>
        <p:txBody>
          <a:bodyPr/>
          <a:lstStyle>
            <a:lvl1pPr>
              <a:defRPr sz="592"/>
            </a:lvl1pPr>
            <a:lvl2pPr>
              <a:defRPr sz="508"/>
            </a:lvl2pPr>
            <a:lvl3pPr>
              <a:defRPr sz="423"/>
            </a:lvl3pPr>
            <a:lvl4pPr>
              <a:defRPr sz="381"/>
            </a:lvl4pPr>
            <a:lvl5pPr>
              <a:defRPr sz="381"/>
            </a:lvl5pPr>
            <a:lvl6pPr>
              <a:defRPr sz="381"/>
            </a:lvl6pPr>
            <a:lvl7pPr>
              <a:defRPr sz="381"/>
            </a:lvl7pPr>
            <a:lvl8pPr>
              <a:defRPr sz="381"/>
            </a:lvl8pPr>
            <a:lvl9pPr>
              <a:defRPr sz="381"/>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Rectangle 4">
            <a:extLst>
              <a:ext uri="{FF2B5EF4-FFF2-40B4-BE49-F238E27FC236}">
                <a16:creationId xmlns:a16="http://schemas.microsoft.com/office/drawing/2014/main" id="{C3F6D26C-BEEC-4B66-A76F-A1D5C2D6AC11}"/>
              </a:ext>
            </a:extLst>
          </p:cNvPr>
          <p:cNvSpPr>
            <a:spLocks noGrp="1" noChangeArrowheads="1"/>
          </p:cNvSpPr>
          <p:nvPr>
            <p:ph type="dt" sz="half" idx="10"/>
          </p:nvPr>
        </p:nvSpPr>
        <p:spPr>
          <a:ln/>
        </p:spPr>
        <p:txBody>
          <a:bodyPr/>
          <a:lstStyle>
            <a:lvl1pPr>
              <a:defRPr/>
            </a:lvl1pPr>
          </a:lstStyle>
          <a:p>
            <a:pPr>
              <a:defRPr/>
            </a:pPr>
            <a:fld id="{C9AB40F3-53E2-46F6-89D1-8F09D72DC79F}" type="datetimeFigureOut">
              <a:rPr lang="pt-BR" altLang="pt-BR"/>
              <a:pPr>
                <a:defRPr/>
              </a:pPr>
              <a:t>22/10/2025</a:t>
            </a:fld>
            <a:endParaRPr lang="pt-BR" altLang="pt-BR"/>
          </a:p>
        </p:txBody>
      </p:sp>
      <p:sp>
        <p:nvSpPr>
          <p:cNvPr id="6" name="Rectangle 5">
            <a:extLst>
              <a:ext uri="{FF2B5EF4-FFF2-40B4-BE49-F238E27FC236}">
                <a16:creationId xmlns:a16="http://schemas.microsoft.com/office/drawing/2014/main" id="{CC59F4C4-CB0B-48EE-A655-3C69E5FF2265}"/>
              </a:ext>
            </a:extLst>
          </p:cNvPr>
          <p:cNvSpPr>
            <a:spLocks noGrp="1" noChangeArrowheads="1"/>
          </p:cNvSpPr>
          <p:nvPr>
            <p:ph type="ftr" sz="quarter" idx="11"/>
          </p:nvPr>
        </p:nvSpPr>
        <p:spPr>
          <a:ln/>
        </p:spPr>
        <p:txBody>
          <a:bodyPr/>
          <a:lstStyle>
            <a:lvl1pPr>
              <a:defRPr/>
            </a:lvl1pPr>
          </a:lstStyle>
          <a:p>
            <a:pPr>
              <a:defRPr/>
            </a:pPr>
            <a:endParaRPr lang="pt-BR"/>
          </a:p>
        </p:txBody>
      </p:sp>
      <p:sp>
        <p:nvSpPr>
          <p:cNvPr id="7" name="Rectangle 6">
            <a:extLst>
              <a:ext uri="{FF2B5EF4-FFF2-40B4-BE49-F238E27FC236}">
                <a16:creationId xmlns:a16="http://schemas.microsoft.com/office/drawing/2014/main" id="{5C9DC852-9276-49EB-BDDD-328552639ABF}"/>
              </a:ext>
            </a:extLst>
          </p:cNvPr>
          <p:cNvSpPr>
            <a:spLocks noGrp="1" noChangeArrowheads="1"/>
          </p:cNvSpPr>
          <p:nvPr>
            <p:ph type="sldNum" sz="quarter" idx="12"/>
          </p:nvPr>
        </p:nvSpPr>
        <p:spPr>
          <a:ln/>
        </p:spPr>
        <p:txBody>
          <a:bodyPr/>
          <a:lstStyle>
            <a:lvl1pPr>
              <a:defRPr/>
            </a:lvl1pPr>
          </a:lstStyle>
          <a:p>
            <a:pPr>
              <a:defRPr/>
            </a:pPr>
            <a:fld id="{E09F4D9F-BA44-4A3D-9BC6-F318ACFC54A7}" type="slidenum">
              <a:rPr lang="pt-BR" altLang="pt-BR"/>
              <a:pPr>
                <a:defRPr/>
              </a:pPr>
              <a:t>‹nº›</a:t>
            </a:fld>
            <a:endParaRPr lang="pt-BR" altLang="pt-BR"/>
          </a:p>
        </p:txBody>
      </p:sp>
    </p:spTree>
    <p:extLst>
      <p:ext uri="{BB962C8B-B14F-4D97-AF65-F5344CB8AC3E}">
        <p14:creationId xmlns:p14="http://schemas.microsoft.com/office/powerpoint/2010/main" val="178254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343035" y="2217267"/>
            <a:ext cx="3029857" cy="924104"/>
          </a:xfrm>
        </p:spPr>
        <p:txBody>
          <a:bodyPr anchor="b"/>
          <a:lstStyle>
            <a:lvl1pPr marL="0" indent="0">
              <a:buNone/>
              <a:defRPr sz="508" b="1"/>
            </a:lvl1pPr>
            <a:lvl2pPr marL="96744" indent="0">
              <a:buNone/>
              <a:defRPr sz="423" b="1"/>
            </a:lvl2pPr>
            <a:lvl3pPr marL="193487" indent="0">
              <a:buNone/>
              <a:defRPr sz="381" b="1"/>
            </a:lvl3pPr>
            <a:lvl4pPr marL="290231" indent="0">
              <a:buNone/>
              <a:defRPr sz="339" b="1"/>
            </a:lvl4pPr>
            <a:lvl5pPr marL="386974" indent="0">
              <a:buNone/>
              <a:defRPr sz="339" b="1"/>
            </a:lvl5pPr>
            <a:lvl6pPr marL="483718" indent="0">
              <a:buNone/>
              <a:defRPr sz="339" b="1"/>
            </a:lvl6pPr>
            <a:lvl7pPr marL="580461" indent="0">
              <a:buNone/>
              <a:defRPr sz="339" b="1"/>
            </a:lvl7pPr>
            <a:lvl8pPr marL="677205" indent="0">
              <a:buNone/>
              <a:defRPr sz="339" b="1"/>
            </a:lvl8pPr>
            <a:lvl9pPr marL="773948" indent="0">
              <a:buNone/>
              <a:defRPr sz="339" b="1"/>
            </a:lvl9pPr>
          </a:lstStyle>
          <a:p>
            <a:pPr lvl="0"/>
            <a:r>
              <a:rPr lang="pt-BR"/>
              <a:t>Clique para editar os estilos do texto mestre</a:t>
            </a:r>
          </a:p>
        </p:txBody>
      </p:sp>
      <p:sp>
        <p:nvSpPr>
          <p:cNvPr id="4" name="Espaço Reservado para Conteúdo 3"/>
          <p:cNvSpPr>
            <a:spLocks noGrp="1"/>
          </p:cNvSpPr>
          <p:nvPr>
            <p:ph sz="half" idx="2"/>
          </p:nvPr>
        </p:nvSpPr>
        <p:spPr>
          <a:xfrm>
            <a:off x="343035" y="3141371"/>
            <a:ext cx="3029857" cy="5707679"/>
          </a:xfrm>
        </p:spPr>
        <p:txBody>
          <a:bodyPr/>
          <a:lstStyle>
            <a:lvl1pPr>
              <a:defRPr sz="508"/>
            </a:lvl1pPr>
            <a:lvl2pPr>
              <a:defRPr sz="423"/>
            </a:lvl2pPr>
            <a:lvl3pPr>
              <a:defRPr sz="381"/>
            </a:lvl3pPr>
            <a:lvl4pPr>
              <a:defRPr sz="339"/>
            </a:lvl4pPr>
            <a:lvl5pPr>
              <a:defRPr sz="339"/>
            </a:lvl5pPr>
            <a:lvl6pPr>
              <a:defRPr sz="339"/>
            </a:lvl6pPr>
            <a:lvl7pPr>
              <a:defRPr sz="339"/>
            </a:lvl7pPr>
            <a:lvl8pPr>
              <a:defRPr sz="339"/>
            </a:lvl8pPr>
            <a:lvl9pPr>
              <a:defRPr sz="339"/>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3483765" y="2217267"/>
            <a:ext cx="3031201" cy="924104"/>
          </a:xfrm>
        </p:spPr>
        <p:txBody>
          <a:bodyPr anchor="b"/>
          <a:lstStyle>
            <a:lvl1pPr marL="0" indent="0">
              <a:buNone/>
              <a:defRPr sz="508" b="1"/>
            </a:lvl1pPr>
            <a:lvl2pPr marL="96744" indent="0">
              <a:buNone/>
              <a:defRPr sz="423" b="1"/>
            </a:lvl2pPr>
            <a:lvl3pPr marL="193487" indent="0">
              <a:buNone/>
              <a:defRPr sz="381" b="1"/>
            </a:lvl3pPr>
            <a:lvl4pPr marL="290231" indent="0">
              <a:buNone/>
              <a:defRPr sz="339" b="1"/>
            </a:lvl4pPr>
            <a:lvl5pPr marL="386974" indent="0">
              <a:buNone/>
              <a:defRPr sz="339" b="1"/>
            </a:lvl5pPr>
            <a:lvl6pPr marL="483718" indent="0">
              <a:buNone/>
              <a:defRPr sz="339" b="1"/>
            </a:lvl6pPr>
            <a:lvl7pPr marL="580461" indent="0">
              <a:buNone/>
              <a:defRPr sz="339" b="1"/>
            </a:lvl7pPr>
            <a:lvl8pPr marL="677205" indent="0">
              <a:buNone/>
              <a:defRPr sz="339" b="1"/>
            </a:lvl8pPr>
            <a:lvl9pPr marL="773948" indent="0">
              <a:buNone/>
              <a:defRPr sz="339" b="1"/>
            </a:lvl9pPr>
          </a:lstStyle>
          <a:p>
            <a:pPr lvl="0"/>
            <a:r>
              <a:rPr lang="pt-BR"/>
              <a:t>Clique para editar os estilos do texto mestre</a:t>
            </a:r>
          </a:p>
        </p:txBody>
      </p:sp>
      <p:sp>
        <p:nvSpPr>
          <p:cNvPr id="6" name="Espaço Reservado para Conteúdo 5"/>
          <p:cNvSpPr>
            <a:spLocks noGrp="1"/>
          </p:cNvSpPr>
          <p:nvPr>
            <p:ph sz="quarter" idx="4"/>
          </p:nvPr>
        </p:nvSpPr>
        <p:spPr>
          <a:xfrm>
            <a:off x="3483765" y="3141371"/>
            <a:ext cx="3031201" cy="5707679"/>
          </a:xfrm>
        </p:spPr>
        <p:txBody>
          <a:bodyPr/>
          <a:lstStyle>
            <a:lvl1pPr>
              <a:defRPr sz="508"/>
            </a:lvl1pPr>
            <a:lvl2pPr>
              <a:defRPr sz="423"/>
            </a:lvl2pPr>
            <a:lvl3pPr>
              <a:defRPr sz="381"/>
            </a:lvl3pPr>
            <a:lvl4pPr>
              <a:defRPr sz="339"/>
            </a:lvl4pPr>
            <a:lvl5pPr>
              <a:defRPr sz="339"/>
            </a:lvl5pPr>
            <a:lvl6pPr>
              <a:defRPr sz="339"/>
            </a:lvl6pPr>
            <a:lvl7pPr>
              <a:defRPr sz="339"/>
            </a:lvl7pPr>
            <a:lvl8pPr>
              <a:defRPr sz="339"/>
            </a:lvl8pPr>
            <a:lvl9pPr>
              <a:defRPr sz="339"/>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Rectangle 4">
            <a:extLst>
              <a:ext uri="{FF2B5EF4-FFF2-40B4-BE49-F238E27FC236}">
                <a16:creationId xmlns:a16="http://schemas.microsoft.com/office/drawing/2014/main" id="{E8B323AD-0B29-4B26-9BBD-DE2DD7AA7F8B}"/>
              </a:ext>
            </a:extLst>
          </p:cNvPr>
          <p:cNvSpPr>
            <a:spLocks noGrp="1" noChangeArrowheads="1"/>
          </p:cNvSpPr>
          <p:nvPr>
            <p:ph type="dt" sz="half" idx="10"/>
          </p:nvPr>
        </p:nvSpPr>
        <p:spPr>
          <a:ln/>
        </p:spPr>
        <p:txBody>
          <a:bodyPr/>
          <a:lstStyle>
            <a:lvl1pPr>
              <a:defRPr/>
            </a:lvl1pPr>
          </a:lstStyle>
          <a:p>
            <a:pPr>
              <a:defRPr/>
            </a:pPr>
            <a:fld id="{3DB996D5-ADAF-4BCF-99A9-23B4189851B7}" type="datetimeFigureOut">
              <a:rPr lang="pt-BR" altLang="pt-BR"/>
              <a:pPr>
                <a:defRPr/>
              </a:pPr>
              <a:t>22/10/2025</a:t>
            </a:fld>
            <a:endParaRPr lang="pt-BR" altLang="pt-BR"/>
          </a:p>
        </p:txBody>
      </p:sp>
      <p:sp>
        <p:nvSpPr>
          <p:cNvPr id="8" name="Rectangle 5">
            <a:extLst>
              <a:ext uri="{FF2B5EF4-FFF2-40B4-BE49-F238E27FC236}">
                <a16:creationId xmlns:a16="http://schemas.microsoft.com/office/drawing/2014/main" id="{29280532-F24F-4675-B5E0-E5F53542DAC1}"/>
              </a:ext>
            </a:extLst>
          </p:cNvPr>
          <p:cNvSpPr>
            <a:spLocks noGrp="1" noChangeArrowheads="1"/>
          </p:cNvSpPr>
          <p:nvPr>
            <p:ph type="ftr" sz="quarter" idx="11"/>
          </p:nvPr>
        </p:nvSpPr>
        <p:spPr>
          <a:ln/>
        </p:spPr>
        <p:txBody>
          <a:bodyPr/>
          <a:lstStyle>
            <a:lvl1pPr>
              <a:defRPr/>
            </a:lvl1pPr>
          </a:lstStyle>
          <a:p>
            <a:pPr>
              <a:defRPr/>
            </a:pPr>
            <a:endParaRPr lang="pt-BR"/>
          </a:p>
        </p:txBody>
      </p:sp>
      <p:sp>
        <p:nvSpPr>
          <p:cNvPr id="9" name="Rectangle 6">
            <a:extLst>
              <a:ext uri="{FF2B5EF4-FFF2-40B4-BE49-F238E27FC236}">
                <a16:creationId xmlns:a16="http://schemas.microsoft.com/office/drawing/2014/main" id="{C976B167-BC9D-4ABB-BC1C-E4AF3844D02D}"/>
              </a:ext>
            </a:extLst>
          </p:cNvPr>
          <p:cNvSpPr>
            <a:spLocks noGrp="1" noChangeArrowheads="1"/>
          </p:cNvSpPr>
          <p:nvPr>
            <p:ph type="sldNum" sz="quarter" idx="12"/>
          </p:nvPr>
        </p:nvSpPr>
        <p:spPr>
          <a:ln/>
        </p:spPr>
        <p:txBody>
          <a:bodyPr/>
          <a:lstStyle>
            <a:lvl1pPr>
              <a:defRPr/>
            </a:lvl1pPr>
          </a:lstStyle>
          <a:p>
            <a:pPr>
              <a:defRPr/>
            </a:pPr>
            <a:fld id="{4C8459BA-6CA4-45AD-85C9-6615A3F2CC06}" type="slidenum">
              <a:rPr lang="pt-BR" altLang="pt-BR"/>
              <a:pPr>
                <a:defRPr/>
              </a:pPr>
              <a:t>‹nº›</a:t>
            </a:fld>
            <a:endParaRPr lang="pt-BR" altLang="pt-BR"/>
          </a:p>
        </p:txBody>
      </p:sp>
    </p:spTree>
    <p:extLst>
      <p:ext uri="{BB962C8B-B14F-4D97-AF65-F5344CB8AC3E}">
        <p14:creationId xmlns:p14="http://schemas.microsoft.com/office/powerpoint/2010/main" val="1342925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Rectangle 4">
            <a:extLst>
              <a:ext uri="{FF2B5EF4-FFF2-40B4-BE49-F238E27FC236}">
                <a16:creationId xmlns:a16="http://schemas.microsoft.com/office/drawing/2014/main" id="{8FEBDEFC-622A-4D81-8D6C-EA37727F7862}"/>
              </a:ext>
            </a:extLst>
          </p:cNvPr>
          <p:cNvSpPr>
            <a:spLocks noGrp="1" noChangeArrowheads="1"/>
          </p:cNvSpPr>
          <p:nvPr>
            <p:ph type="dt" sz="half" idx="10"/>
          </p:nvPr>
        </p:nvSpPr>
        <p:spPr>
          <a:ln/>
        </p:spPr>
        <p:txBody>
          <a:bodyPr/>
          <a:lstStyle>
            <a:lvl1pPr>
              <a:defRPr/>
            </a:lvl1pPr>
          </a:lstStyle>
          <a:p>
            <a:pPr>
              <a:defRPr/>
            </a:pPr>
            <a:fld id="{F6622129-FF39-42EA-A3FF-9DF779D9FA74}" type="datetimeFigureOut">
              <a:rPr lang="pt-BR" altLang="pt-BR"/>
              <a:pPr>
                <a:defRPr/>
              </a:pPr>
              <a:t>22/10/2025</a:t>
            </a:fld>
            <a:endParaRPr lang="pt-BR" altLang="pt-BR"/>
          </a:p>
        </p:txBody>
      </p:sp>
      <p:sp>
        <p:nvSpPr>
          <p:cNvPr id="4" name="Rectangle 5">
            <a:extLst>
              <a:ext uri="{FF2B5EF4-FFF2-40B4-BE49-F238E27FC236}">
                <a16:creationId xmlns:a16="http://schemas.microsoft.com/office/drawing/2014/main" id="{8E1B2E42-D4B3-4AA3-9612-CB372F537C28}"/>
              </a:ext>
            </a:extLst>
          </p:cNvPr>
          <p:cNvSpPr>
            <a:spLocks noGrp="1" noChangeArrowheads="1"/>
          </p:cNvSpPr>
          <p:nvPr>
            <p:ph type="ftr" sz="quarter" idx="11"/>
          </p:nvPr>
        </p:nvSpPr>
        <p:spPr>
          <a:ln/>
        </p:spPr>
        <p:txBody>
          <a:bodyPr/>
          <a:lstStyle>
            <a:lvl1pPr>
              <a:defRPr/>
            </a:lvl1pPr>
          </a:lstStyle>
          <a:p>
            <a:pPr>
              <a:defRPr/>
            </a:pPr>
            <a:endParaRPr lang="pt-BR"/>
          </a:p>
        </p:txBody>
      </p:sp>
      <p:sp>
        <p:nvSpPr>
          <p:cNvPr id="5" name="Rectangle 6">
            <a:extLst>
              <a:ext uri="{FF2B5EF4-FFF2-40B4-BE49-F238E27FC236}">
                <a16:creationId xmlns:a16="http://schemas.microsoft.com/office/drawing/2014/main" id="{B77B1ABA-2FD2-4722-8817-D99821F58F13}"/>
              </a:ext>
            </a:extLst>
          </p:cNvPr>
          <p:cNvSpPr>
            <a:spLocks noGrp="1" noChangeArrowheads="1"/>
          </p:cNvSpPr>
          <p:nvPr>
            <p:ph type="sldNum" sz="quarter" idx="12"/>
          </p:nvPr>
        </p:nvSpPr>
        <p:spPr>
          <a:ln/>
        </p:spPr>
        <p:txBody>
          <a:bodyPr/>
          <a:lstStyle>
            <a:lvl1pPr>
              <a:defRPr/>
            </a:lvl1pPr>
          </a:lstStyle>
          <a:p>
            <a:pPr>
              <a:defRPr/>
            </a:pPr>
            <a:fld id="{25E198E4-7ABD-4689-A293-232F0E9BC514}" type="slidenum">
              <a:rPr lang="pt-BR" altLang="pt-BR"/>
              <a:pPr>
                <a:defRPr/>
              </a:pPr>
              <a:t>‹nº›</a:t>
            </a:fld>
            <a:endParaRPr lang="pt-BR" altLang="pt-BR"/>
          </a:p>
        </p:txBody>
      </p:sp>
    </p:spTree>
    <p:extLst>
      <p:ext uri="{BB962C8B-B14F-4D97-AF65-F5344CB8AC3E}">
        <p14:creationId xmlns:p14="http://schemas.microsoft.com/office/powerpoint/2010/main" val="2738118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0E2B2D3-BC7F-46DC-BA37-C3233C1A745E}"/>
              </a:ext>
            </a:extLst>
          </p:cNvPr>
          <p:cNvSpPr>
            <a:spLocks noGrp="1" noChangeArrowheads="1"/>
          </p:cNvSpPr>
          <p:nvPr>
            <p:ph type="dt" sz="half" idx="10"/>
          </p:nvPr>
        </p:nvSpPr>
        <p:spPr>
          <a:ln/>
        </p:spPr>
        <p:txBody>
          <a:bodyPr/>
          <a:lstStyle>
            <a:lvl1pPr>
              <a:defRPr/>
            </a:lvl1pPr>
          </a:lstStyle>
          <a:p>
            <a:pPr>
              <a:defRPr/>
            </a:pPr>
            <a:fld id="{D96ECBF4-889B-4880-A3CA-0DEBA73DAF51}" type="datetimeFigureOut">
              <a:rPr lang="pt-BR" altLang="pt-BR"/>
              <a:pPr>
                <a:defRPr/>
              </a:pPr>
              <a:t>22/10/2025</a:t>
            </a:fld>
            <a:endParaRPr lang="pt-BR" altLang="pt-BR"/>
          </a:p>
        </p:txBody>
      </p:sp>
      <p:sp>
        <p:nvSpPr>
          <p:cNvPr id="3" name="Rectangle 5">
            <a:extLst>
              <a:ext uri="{FF2B5EF4-FFF2-40B4-BE49-F238E27FC236}">
                <a16:creationId xmlns:a16="http://schemas.microsoft.com/office/drawing/2014/main" id="{061DE57B-62DA-4FCE-B26B-7722D561CD51}"/>
              </a:ext>
            </a:extLst>
          </p:cNvPr>
          <p:cNvSpPr>
            <a:spLocks noGrp="1" noChangeArrowheads="1"/>
          </p:cNvSpPr>
          <p:nvPr>
            <p:ph type="ftr" sz="quarter" idx="11"/>
          </p:nvPr>
        </p:nvSpPr>
        <p:spPr>
          <a:ln/>
        </p:spPr>
        <p:txBody>
          <a:bodyPr/>
          <a:lstStyle>
            <a:lvl1pPr>
              <a:defRPr/>
            </a:lvl1pPr>
          </a:lstStyle>
          <a:p>
            <a:pPr>
              <a:defRPr/>
            </a:pPr>
            <a:endParaRPr lang="pt-BR"/>
          </a:p>
        </p:txBody>
      </p:sp>
      <p:sp>
        <p:nvSpPr>
          <p:cNvPr id="4" name="Rectangle 6">
            <a:extLst>
              <a:ext uri="{FF2B5EF4-FFF2-40B4-BE49-F238E27FC236}">
                <a16:creationId xmlns:a16="http://schemas.microsoft.com/office/drawing/2014/main" id="{8F4FD206-E215-42DA-931F-32F41FBD0291}"/>
              </a:ext>
            </a:extLst>
          </p:cNvPr>
          <p:cNvSpPr>
            <a:spLocks noGrp="1" noChangeArrowheads="1"/>
          </p:cNvSpPr>
          <p:nvPr>
            <p:ph type="sldNum" sz="quarter" idx="12"/>
          </p:nvPr>
        </p:nvSpPr>
        <p:spPr>
          <a:ln/>
        </p:spPr>
        <p:txBody>
          <a:bodyPr/>
          <a:lstStyle>
            <a:lvl1pPr>
              <a:defRPr/>
            </a:lvl1pPr>
          </a:lstStyle>
          <a:p>
            <a:pPr>
              <a:defRPr/>
            </a:pPr>
            <a:fld id="{41CE077E-DB68-4F61-BB0B-FDF60D969BA8}" type="slidenum">
              <a:rPr lang="pt-BR" altLang="pt-BR"/>
              <a:pPr>
                <a:defRPr/>
              </a:pPr>
              <a:t>‹nº›</a:t>
            </a:fld>
            <a:endParaRPr lang="pt-BR" altLang="pt-BR"/>
          </a:p>
        </p:txBody>
      </p:sp>
    </p:spTree>
    <p:extLst>
      <p:ext uri="{BB962C8B-B14F-4D97-AF65-F5344CB8AC3E}">
        <p14:creationId xmlns:p14="http://schemas.microsoft.com/office/powerpoint/2010/main" val="2222248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343034" y="394537"/>
            <a:ext cx="2256098" cy="1678237"/>
          </a:xfrm>
        </p:spPr>
        <p:txBody>
          <a:bodyPr anchor="b"/>
          <a:lstStyle>
            <a:lvl1pPr algn="l">
              <a:defRPr sz="423" b="1"/>
            </a:lvl1pPr>
          </a:lstStyle>
          <a:p>
            <a:r>
              <a:rPr lang="pt-BR"/>
              <a:t>Clique para editar o estilo do título mestre</a:t>
            </a:r>
          </a:p>
        </p:txBody>
      </p:sp>
      <p:sp>
        <p:nvSpPr>
          <p:cNvPr id="3" name="Espaço Reservado para Conteúdo 2"/>
          <p:cNvSpPr>
            <a:spLocks noGrp="1"/>
          </p:cNvSpPr>
          <p:nvPr>
            <p:ph idx="1"/>
          </p:nvPr>
        </p:nvSpPr>
        <p:spPr>
          <a:xfrm>
            <a:off x="2681447" y="394537"/>
            <a:ext cx="3833519" cy="8454513"/>
          </a:xfrm>
        </p:spPr>
        <p:txBody>
          <a:bodyPr/>
          <a:lstStyle>
            <a:lvl1pPr>
              <a:defRPr sz="677"/>
            </a:lvl1pPr>
            <a:lvl2pPr>
              <a:defRPr sz="592"/>
            </a:lvl2pPr>
            <a:lvl3pPr>
              <a:defRPr sz="508"/>
            </a:lvl3pPr>
            <a:lvl4pPr>
              <a:defRPr sz="423"/>
            </a:lvl4pPr>
            <a:lvl5pPr>
              <a:defRPr sz="423"/>
            </a:lvl5pPr>
            <a:lvl6pPr>
              <a:defRPr sz="423"/>
            </a:lvl6pPr>
            <a:lvl7pPr>
              <a:defRPr sz="423"/>
            </a:lvl7pPr>
            <a:lvl8pPr>
              <a:defRPr sz="423"/>
            </a:lvl8pPr>
            <a:lvl9pPr>
              <a:defRPr sz="423"/>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343034" y="2072774"/>
            <a:ext cx="2256098" cy="6776276"/>
          </a:xfrm>
        </p:spPr>
        <p:txBody>
          <a:bodyPr/>
          <a:lstStyle>
            <a:lvl1pPr marL="0" indent="0">
              <a:buNone/>
              <a:defRPr sz="296"/>
            </a:lvl1pPr>
            <a:lvl2pPr marL="96744" indent="0">
              <a:buNone/>
              <a:defRPr sz="254"/>
            </a:lvl2pPr>
            <a:lvl3pPr marL="193487" indent="0">
              <a:buNone/>
              <a:defRPr sz="212"/>
            </a:lvl3pPr>
            <a:lvl4pPr marL="290231" indent="0">
              <a:buNone/>
              <a:defRPr sz="190"/>
            </a:lvl4pPr>
            <a:lvl5pPr marL="386974" indent="0">
              <a:buNone/>
              <a:defRPr sz="190"/>
            </a:lvl5pPr>
            <a:lvl6pPr marL="483718" indent="0">
              <a:buNone/>
              <a:defRPr sz="190"/>
            </a:lvl6pPr>
            <a:lvl7pPr marL="580461" indent="0">
              <a:buNone/>
              <a:defRPr sz="190"/>
            </a:lvl7pPr>
            <a:lvl8pPr marL="677205" indent="0">
              <a:buNone/>
              <a:defRPr sz="190"/>
            </a:lvl8pPr>
            <a:lvl9pPr marL="773948" indent="0">
              <a:buNone/>
              <a:defRPr sz="190"/>
            </a:lvl9pPr>
          </a:lstStyle>
          <a:p>
            <a:pPr lvl="0"/>
            <a:r>
              <a:rPr lang="pt-BR"/>
              <a:t>Clique para editar os estilos do texto mestre</a:t>
            </a:r>
          </a:p>
        </p:txBody>
      </p:sp>
      <p:sp>
        <p:nvSpPr>
          <p:cNvPr id="5" name="Rectangle 4">
            <a:extLst>
              <a:ext uri="{FF2B5EF4-FFF2-40B4-BE49-F238E27FC236}">
                <a16:creationId xmlns:a16="http://schemas.microsoft.com/office/drawing/2014/main" id="{ECA448E8-823E-4229-A7F0-2FE813530DB5}"/>
              </a:ext>
            </a:extLst>
          </p:cNvPr>
          <p:cNvSpPr>
            <a:spLocks noGrp="1" noChangeArrowheads="1"/>
          </p:cNvSpPr>
          <p:nvPr>
            <p:ph type="dt" sz="half" idx="10"/>
          </p:nvPr>
        </p:nvSpPr>
        <p:spPr>
          <a:ln/>
        </p:spPr>
        <p:txBody>
          <a:bodyPr/>
          <a:lstStyle>
            <a:lvl1pPr>
              <a:defRPr/>
            </a:lvl1pPr>
          </a:lstStyle>
          <a:p>
            <a:pPr>
              <a:defRPr/>
            </a:pPr>
            <a:fld id="{CF2F90FB-C6B7-4947-A40D-3381201AA540}" type="datetimeFigureOut">
              <a:rPr lang="pt-BR" altLang="pt-BR"/>
              <a:pPr>
                <a:defRPr/>
              </a:pPr>
              <a:t>22/10/2025</a:t>
            </a:fld>
            <a:endParaRPr lang="pt-BR" altLang="pt-BR"/>
          </a:p>
        </p:txBody>
      </p:sp>
      <p:sp>
        <p:nvSpPr>
          <p:cNvPr id="6" name="Rectangle 5">
            <a:extLst>
              <a:ext uri="{FF2B5EF4-FFF2-40B4-BE49-F238E27FC236}">
                <a16:creationId xmlns:a16="http://schemas.microsoft.com/office/drawing/2014/main" id="{4DCA8082-F11A-49C7-B475-6685FFBCAFC9}"/>
              </a:ext>
            </a:extLst>
          </p:cNvPr>
          <p:cNvSpPr>
            <a:spLocks noGrp="1" noChangeArrowheads="1"/>
          </p:cNvSpPr>
          <p:nvPr>
            <p:ph type="ftr" sz="quarter" idx="11"/>
          </p:nvPr>
        </p:nvSpPr>
        <p:spPr>
          <a:ln/>
        </p:spPr>
        <p:txBody>
          <a:bodyPr/>
          <a:lstStyle>
            <a:lvl1pPr>
              <a:defRPr/>
            </a:lvl1pPr>
          </a:lstStyle>
          <a:p>
            <a:pPr>
              <a:defRPr/>
            </a:pPr>
            <a:endParaRPr lang="pt-BR"/>
          </a:p>
        </p:txBody>
      </p:sp>
      <p:sp>
        <p:nvSpPr>
          <p:cNvPr id="7" name="Rectangle 6">
            <a:extLst>
              <a:ext uri="{FF2B5EF4-FFF2-40B4-BE49-F238E27FC236}">
                <a16:creationId xmlns:a16="http://schemas.microsoft.com/office/drawing/2014/main" id="{0DD1D2A4-490D-44AB-8A7E-B1992298A939}"/>
              </a:ext>
            </a:extLst>
          </p:cNvPr>
          <p:cNvSpPr>
            <a:spLocks noGrp="1" noChangeArrowheads="1"/>
          </p:cNvSpPr>
          <p:nvPr>
            <p:ph type="sldNum" sz="quarter" idx="12"/>
          </p:nvPr>
        </p:nvSpPr>
        <p:spPr>
          <a:ln/>
        </p:spPr>
        <p:txBody>
          <a:bodyPr/>
          <a:lstStyle>
            <a:lvl1pPr>
              <a:defRPr/>
            </a:lvl1pPr>
          </a:lstStyle>
          <a:p>
            <a:pPr>
              <a:defRPr/>
            </a:pPr>
            <a:fld id="{F98B0A37-E059-4EBE-B733-414A0C667198}" type="slidenum">
              <a:rPr lang="pt-BR" altLang="pt-BR"/>
              <a:pPr>
                <a:defRPr/>
              </a:pPr>
              <a:t>‹nº›</a:t>
            </a:fld>
            <a:endParaRPr lang="pt-BR" altLang="pt-BR"/>
          </a:p>
        </p:txBody>
      </p:sp>
    </p:spTree>
    <p:extLst>
      <p:ext uri="{BB962C8B-B14F-4D97-AF65-F5344CB8AC3E}">
        <p14:creationId xmlns:p14="http://schemas.microsoft.com/office/powerpoint/2010/main" val="169416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344251" y="6934237"/>
            <a:ext cx="4114733" cy="818554"/>
          </a:xfrm>
        </p:spPr>
        <p:txBody>
          <a:bodyPr anchor="b"/>
          <a:lstStyle>
            <a:lvl1pPr algn="l">
              <a:defRPr sz="423" b="1"/>
            </a:lvl1pPr>
          </a:lstStyle>
          <a:p>
            <a:r>
              <a:rPr lang="pt-BR"/>
              <a:t>Clique para editar o estilo do título mestre</a:t>
            </a:r>
          </a:p>
        </p:txBody>
      </p:sp>
      <p:sp>
        <p:nvSpPr>
          <p:cNvPr id="3" name="Espaço Reservado para Imagem 2"/>
          <p:cNvSpPr>
            <a:spLocks noGrp="1"/>
          </p:cNvSpPr>
          <p:nvPr>
            <p:ph type="pic" idx="1"/>
          </p:nvPr>
        </p:nvSpPr>
        <p:spPr>
          <a:xfrm>
            <a:off x="1344251" y="885160"/>
            <a:ext cx="4114733" cy="5943527"/>
          </a:xfrm>
        </p:spPr>
        <p:txBody>
          <a:bodyPr/>
          <a:lstStyle>
            <a:lvl1pPr marL="0" indent="0">
              <a:buNone/>
              <a:defRPr sz="677"/>
            </a:lvl1pPr>
            <a:lvl2pPr marL="96744" indent="0">
              <a:buNone/>
              <a:defRPr sz="592"/>
            </a:lvl2pPr>
            <a:lvl3pPr marL="193487" indent="0">
              <a:buNone/>
              <a:defRPr sz="508"/>
            </a:lvl3pPr>
            <a:lvl4pPr marL="290231" indent="0">
              <a:buNone/>
              <a:defRPr sz="423"/>
            </a:lvl4pPr>
            <a:lvl5pPr marL="386974" indent="0">
              <a:buNone/>
              <a:defRPr sz="423"/>
            </a:lvl5pPr>
            <a:lvl6pPr marL="483718" indent="0">
              <a:buNone/>
              <a:defRPr sz="423"/>
            </a:lvl6pPr>
            <a:lvl7pPr marL="580461" indent="0">
              <a:buNone/>
              <a:defRPr sz="423"/>
            </a:lvl7pPr>
            <a:lvl8pPr marL="677205" indent="0">
              <a:buNone/>
              <a:defRPr sz="423"/>
            </a:lvl8pPr>
            <a:lvl9pPr marL="773948" indent="0">
              <a:buNone/>
              <a:defRPr sz="423"/>
            </a:lvl9pPr>
          </a:lstStyle>
          <a:p>
            <a:pPr lvl="0"/>
            <a:endParaRPr lang="pt-BR" noProof="0"/>
          </a:p>
        </p:txBody>
      </p:sp>
      <p:sp>
        <p:nvSpPr>
          <p:cNvPr id="4" name="Espaço Reservado para Texto 3"/>
          <p:cNvSpPr>
            <a:spLocks noGrp="1"/>
          </p:cNvSpPr>
          <p:nvPr>
            <p:ph type="body" sz="half" idx="2"/>
          </p:nvPr>
        </p:nvSpPr>
        <p:spPr>
          <a:xfrm>
            <a:off x="1344251" y="7752791"/>
            <a:ext cx="4114733" cy="1162500"/>
          </a:xfrm>
        </p:spPr>
        <p:txBody>
          <a:bodyPr/>
          <a:lstStyle>
            <a:lvl1pPr marL="0" indent="0">
              <a:buNone/>
              <a:defRPr sz="296"/>
            </a:lvl1pPr>
            <a:lvl2pPr marL="96744" indent="0">
              <a:buNone/>
              <a:defRPr sz="254"/>
            </a:lvl2pPr>
            <a:lvl3pPr marL="193487" indent="0">
              <a:buNone/>
              <a:defRPr sz="212"/>
            </a:lvl3pPr>
            <a:lvl4pPr marL="290231" indent="0">
              <a:buNone/>
              <a:defRPr sz="190"/>
            </a:lvl4pPr>
            <a:lvl5pPr marL="386974" indent="0">
              <a:buNone/>
              <a:defRPr sz="190"/>
            </a:lvl5pPr>
            <a:lvl6pPr marL="483718" indent="0">
              <a:buNone/>
              <a:defRPr sz="190"/>
            </a:lvl6pPr>
            <a:lvl7pPr marL="580461" indent="0">
              <a:buNone/>
              <a:defRPr sz="190"/>
            </a:lvl7pPr>
            <a:lvl8pPr marL="677205" indent="0">
              <a:buNone/>
              <a:defRPr sz="190"/>
            </a:lvl8pPr>
            <a:lvl9pPr marL="773948" indent="0">
              <a:buNone/>
              <a:defRPr sz="190"/>
            </a:lvl9pPr>
          </a:lstStyle>
          <a:p>
            <a:pPr lvl="0"/>
            <a:r>
              <a:rPr lang="pt-BR"/>
              <a:t>Clique para editar os estilos do texto mestre</a:t>
            </a:r>
          </a:p>
        </p:txBody>
      </p:sp>
      <p:sp>
        <p:nvSpPr>
          <p:cNvPr id="5" name="Rectangle 4">
            <a:extLst>
              <a:ext uri="{FF2B5EF4-FFF2-40B4-BE49-F238E27FC236}">
                <a16:creationId xmlns:a16="http://schemas.microsoft.com/office/drawing/2014/main" id="{38032AB4-7A4F-4996-A6DB-2E6B4CFA0706}"/>
              </a:ext>
            </a:extLst>
          </p:cNvPr>
          <p:cNvSpPr>
            <a:spLocks noGrp="1" noChangeArrowheads="1"/>
          </p:cNvSpPr>
          <p:nvPr>
            <p:ph type="dt" sz="half" idx="10"/>
          </p:nvPr>
        </p:nvSpPr>
        <p:spPr>
          <a:ln/>
        </p:spPr>
        <p:txBody>
          <a:bodyPr/>
          <a:lstStyle>
            <a:lvl1pPr>
              <a:defRPr/>
            </a:lvl1pPr>
          </a:lstStyle>
          <a:p>
            <a:pPr>
              <a:defRPr/>
            </a:pPr>
            <a:fld id="{C52395C3-833F-4442-9BAA-8BD6C7FDFF20}" type="datetimeFigureOut">
              <a:rPr lang="pt-BR" altLang="pt-BR"/>
              <a:pPr>
                <a:defRPr/>
              </a:pPr>
              <a:t>22/10/2025</a:t>
            </a:fld>
            <a:endParaRPr lang="pt-BR" altLang="pt-BR"/>
          </a:p>
        </p:txBody>
      </p:sp>
      <p:sp>
        <p:nvSpPr>
          <p:cNvPr id="6" name="Rectangle 5">
            <a:extLst>
              <a:ext uri="{FF2B5EF4-FFF2-40B4-BE49-F238E27FC236}">
                <a16:creationId xmlns:a16="http://schemas.microsoft.com/office/drawing/2014/main" id="{4DC7AC20-DAED-4CD7-8E78-6A0DD3B8A2B0}"/>
              </a:ext>
            </a:extLst>
          </p:cNvPr>
          <p:cNvSpPr>
            <a:spLocks noGrp="1" noChangeArrowheads="1"/>
          </p:cNvSpPr>
          <p:nvPr>
            <p:ph type="ftr" sz="quarter" idx="11"/>
          </p:nvPr>
        </p:nvSpPr>
        <p:spPr>
          <a:ln/>
        </p:spPr>
        <p:txBody>
          <a:bodyPr/>
          <a:lstStyle>
            <a:lvl1pPr>
              <a:defRPr/>
            </a:lvl1pPr>
          </a:lstStyle>
          <a:p>
            <a:pPr>
              <a:defRPr/>
            </a:pPr>
            <a:endParaRPr lang="pt-BR"/>
          </a:p>
        </p:txBody>
      </p:sp>
      <p:sp>
        <p:nvSpPr>
          <p:cNvPr id="7" name="Rectangle 6">
            <a:extLst>
              <a:ext uri="{FF2B5EF4-FFF2-40B4-BE49-F238E27FC236}">
                <a16:creationId xmlns:a16="http://schemas.microsoft.com/office/drawing/2014/main" id="{B9086011-3741-41EE-A01E-7BFC3479E531}"/>
              </a:ext>
            </a:extLst>
          </p:cNvPr>
          <p:cNvSpPr>
            <a:spLocks noGrp="1" noChangeArrowheads="1"/>
          </p:cNvSpPr>
          <p:nvPr>
            <p:ph type="sldNum" sz="quarter" idx="12"/>
          </p:nvPr>
        </p:nvSpPr>
        <p:spPr>
          <a:ln/>
        </p:spPr>
        <p:txBody>
          <a:bodyPr/>
          <a:lstStyle>
            <a:lvl1pPr>
              <a:defRPr/>
            </a:lvl1pPr>
          </a:lstStyle>
          <a:p>
            <a:pPr>
              <a:defRPr/>
            </a:pPr>
            <a:fld id="{C48553DD-E979-467C-83D0-6F400EA1A9A0}" type="slidenum">
              <a:rPr lang="pt-BR" altLang="pt-BR"/>
              <a:pPr>
                <a:defRPr/>
              </a:pPr>
              <a:t>‹nº›</a:t>
            </a:fld>
            <a:endParaRPr lang="pt-BR" altLang="pt-BR"/>
          </a:p>
        </p:txBody>
      </p:sp>
    </p:spTree>
    <p:extLst>
      <p:ext uri="{BB962C8B-B14F-4D97-AF65-F5344CB8AC3E}">
        <p14:creationId xmlns:p14="http://schemas.microsoft.com/office/powerpoint/2010/main" val="820057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a:extLst>
              <a:ext uri="{FF2B5EF4-FFF2-40B4-BE49-F238E27FC236}">
                <a16:creationId xmlns:a16="http://schemas.microsoft.com/office/drawing/2014/main" id="{3964E151-AA9F-4DA7-A3F3-E350EE0CAC97}"/>
              </a:ext>
            </a:extLst>
          </p:cNvPr>
          <p:cNvSpPr>
            <a:spLocks noGrp="1" noChangeArrowheads="1"/>
          </p:cNvSpPr>
          <p:nvPr>
            <p:ph type="dt" sz="half" idx="10"/>
          </p:nvPr>
        </p:nvSpPr>
        <p:spPr>
          <a:ln/>
        </p:spPr>
        <p:txBody>
          <a:bodyPr/>
          <a:lstStyle>
            <a:lvl1pPr>
              <a:defRPr/>
            </a:lvl1pPr>
          </a:lstStyle>
          <a:p>
            <a:pPr>
              <a:defRPr/>
            </a:pPr>
            <a:fld id="{BE7D45B1-EEB3-4770-B1AC-26EC7F2AAE31}" type="datetimeFigureOut">
              <a:rPr lang="pt-BR" altLang="pt-BR"/>
              <a:pPr>
                <a:defRPr/>
              </a:pPr>
              <a:t>22/10/2025</a:t>
            </a:fld>
            <a:endParaRPr lang="pt-BR" altLang="pt-BR"/>
          </a:p>
        </p:txBody>
      </p:sp>
      <p:sp>
        <p:nvSpPr>
          <p:cNvPr id="5" name="Rectangle 5">
            <a:extLst>
              <a:ext uri="{FF2B5EF4-FFF2-40B4-BE49-F238E27FC236}">
                <a16:creationId xmlns:a16="http://schemas.microsoft.com/office/drawing/2014/main" id="{0103884C-C3DF-41A8-A476-8E7EF397275F}"/>
              </a:ext>
            </a:extLst>
          </p:cNvPr>
          <p:cNvSpPr>
            <a:spLocks noGrp="1" noChangeArrowheads="1"/>
          </p:cNvSpPr>
          <p:nvPr>
            <p:ph type="ftr" sz="quarter" idx="11"/>
          </p:nvPr>
        </p:nvSpPr>
        <p:spPr>
          <a:ln/>
        </p:spPr>
        <p:txBody>
          <a:bodyPr/>
          <a:lstStyle>
            <a:lvl1pPr>
              <a:defRPr/>
            </a:lvl1pPr>
          </a:lstStyle>
          <a:p>
            <a:pPr>
              <a:defRPr/>
            </a:pPr>
            <a:endParaRPr lang="pt-BR"/>
          </a:p>
        </p:txBody>
      </p:sp>
      <p:sp>
        <p:nvSpPr>
          <p:cNvPr id="6" name="Rectangle 6">
            <a:extLst>
              <a:ext uri="{FF2B5EF4-FFF2-40B4-BE49-F238E27FC236}">
                <a16:creationId xmlns:a16="http://schemas.microsoft.com/office/drawing/2014/main" id="{3945E470-8426-45FE-82DE-EFC9D04D19F3}"/>
              </a:ext>
            </a:extLst>
          </p:cNvPr>
          <p:cNvSpPr>
            <a:spLocks noGrp="1" noChangeArrowheads="1"/>
          </p:cNvSpPr>
          <p:nvPr>
            <p:ph type="sldNum" sz="quarter" idx="12"/>
          </p:nvPr>
        </p:nvSpPr>
        <p:spPr>
          <a:ln/>
        </p:spPr>
        <p:txBody>
          <a:bodyPr/>
          <a:lstStyle>
            <a:lvl1pPr>
              <a:defRPr/>
            </a:lvl1pPr>
          </a:lstStyle>
          <a:p>
            <a:pPr>
              <a:defRPr/>
            </a:pPr>
            <a:fld id="{4C6CDAF8-E198-4B9D-8A00-78B96B739BEC}" type="slidenum">
              <a:rPr lang="pt-BR" altLang="pt-BR"/>
              <a:pPr>
                <a:defRPr/>
              </a:pPr>
              <a:t>‹nº›</a:t>
            </a:fld>
            <a:endParaRPr lang="pt-BR" altLang="pt-BR"/>
          </a:p>
        </p:txBody>
      </p:sp>
    </p:spTree>
    <p:extLst>
      <p:ext uri="{BB962C8B-B14F-4D97-AF65-F5344CB8AC3E}">
        <p14:creationId xmlns:p14="http://schemas.microsoft.com/office/powerpoint/2010/main" val="359280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4972151" y="396721"/>
            <a:ext cx="1542815" cy="8452329"/>
          </a:xfr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343035" y="396721"/>
            <a:ext cx="4596862" cy="8452329"/>
          </a:xfr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a:extLst>
              <a:ext uri="{FF2B5EF4-FFF2-40B4-BE49-F238E27FC236}">
                <a16:creationId xmlns:a16="http://schemas.microsoft.com/office/drawing/2014/main" id="{618ED8D3-E8ED-4561-BCFA-910415A87D2A}"/>
              </a:ext>
            </a:extLst>
          </p:cNvPr>
          <p:cNvSpPr>
            <a:spLocks noGrp="1" noChangeArrowheads="1"/>
          </p:cNvSpPr>
          <p:nvPr>
            <p:ph type="dt" sz="half" idx="10"/>
          </p:nvPr>
        </p:nvSpPr>
        <p:spPr>
          <a:ln/>
        </p:spPr>
        <p:txBody>
          <a:bodyPr/>
          <a:lstStyle>
            <a:lvl1pPr>
              <a:defRPr/>
            </a:lvl1pPr>
          </a:lstStyle>
          <a:p>
            <a:pPr>
              <a:defRPr/>
            </a:pPr>
            <a:fld id="{1ECCE2CA-AC6C-495D-A55F-33AC82E8FA5C}" type="datetimeFigureOut">
              <a:rPr lang="pt-BR" altLang="pt-BR"/>
              <a:pPr>
                <a:defRPr/>
              </a:pPr>
              <a:t>22/10/2025</a:t>
            </a:fld>
            <a:endParaRPr lang="pt-BR" altLang="pt-BR"/>
          </a:p>
        </p:txBody>
      </p:sp>
      <p:sp>
        <p:nvSpPr>
          <p:cNvPr id="5" name="Rectangle 5">
            <a:extLst>
              <a:ext uri="{FF2B5EF4-FFF2-40B4-BE49-F238E27FC236}">
                <a16:creationId xmlns:a16="http://schemas.microsoft.com/office/drawing/2014/main" id="{5A97CF3F-1D63-4C93-9103-1325A2DACE64}"/>
              </a:ext>
            </a:extLst>
          </p:cNvPr>
          <p:cNvSpPr>
            <a:spLocks noGrp="1" noChangeArrowheads="1"/>
          </p:cNvSpPr>
          <p:nvPr>
            <p:ph type="ftr" sz="quarter" idx="11"/>
          </p:nvPr>
        </p:nvSpPr>
        <p:spPr>
          <a:ln/>
        </p:spPr>
        <p:txBody>
          <a:bodyPr/>
          <a:lstStyle>
            <a:lvl1pPr>
              <a:defRPr/>
            </a:lvl1pPr>
          </a:lstStyle>
          <a:p>
            <a:pPr>
              <a:defRPr/>
            </a:pPr>
            <a:endParaRPr lang="pt-BR"/>
          </a:p>
        </p:txBody>
      </p:sp>
      <p:sp>
        <p:nvSpPr>
          <p:cNvPr id="6" name="Rectangle 6">
            <a:extLst>
              <a:ext uri="{FF2B5EF4-FFF2-40B4-BE49-F238E27FC236}">
                <a16:creationId xmlns:a16="http://schemas.microsoft.com/office/drawing/2014/main" id="{461D3F67-9E87-4E12-AB0F-BA069A603E3F}"/>
              </a:ext>
            </a:extLst>
          </p:cNvPr>
          <p:cNvSpPr>
            <a:spLocks noGrp="1" noChangeArrowheads="1"/>
          </p:cNvSpPr>
          <p:nvPr>
            <p:ph type="sldNum" sz="quarter" idx="12"/>
          </p:nvPr>
        </p:nvSpPr>
        <p:spPr>
          <a:ln/>
        </p:spPr>
        <p:txBody>
          <a:bodyPr/>
          <a:lstStyle>
            <a:lvl1pPr>
              <a:defRPr/>
            </a:lvl1pPr>
          </a:lstStyle>
          <a:p>
            <a:pPr>
              <a:defRPr/>
            </a:pPr>
            <a:fld id="{294534D8-15BD-4084-BCCF-8BDCD2D41A85}" type="slidenum">
              <a:rPr lang="pt-BR" altLang="pt-BR"/>
              <a:pPr>
                <a:defRPr/>
              </a:pPr>
              <a:t>‹nº›</a:t>
            </a:fld>
            <a:endParaRPr lang="pt-BR" altLang="pt-BR"/>
          </a:p>
        </p:txBody>
      </p:sp>
    </p:spTree>
    <p:extLst>
      <p:ext uri="{BB962C8B-B14F-4D97-AF65-F5344CB8AC3E}">
        <p14:creationId xmlns:p14="http://schemas.microsoft.com/office/powerpoint/2010/main" val="2419472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EAB6CAA-8E74-4E8C-BA1B-EB3B3F06DD77}"/>
              </a:ext>
            </a:extLst>
          </p:cNvPr>
          <p:cNvSpPr>
            <a:spLocks noGrp="1" noChangeArrowheads="1"/>
          </p:cNvSpPr>
          <p:nvPr>
            <p:ph type="title"/>
          </p:nvPr>
        </p:nvSpPr>
        <p:spPr bwMode="auto">
          <a:xfrm>
            <a:off x="343035" y="396721"/>
            <a:ext cx="6171931" cy="1650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32054" tIns="216027" rIns="432054" bIns="216027" numCol="1" anchor="ctr" anchorCtr="0" compatLnSpc="1">
            <a:prstTxWarp prst="textNoShape">
              <a:avLst/>
            </a:prstTxWarp>
          </a:bodyPr>
          <a:lstStyle/>
          <a:p>
            <a:pPr lvl="0"/>
            <a:r>
              <a:rPr lang="pt-BR" altLang="pt-BR"/>
              <a:t>Clique para editar o estilo do título mestre</a:t>
            </a:r>
          </a:p>
        </p:txBody>
      </p:sp>
      <p:sp>
        <p:nvSpPr>
          <p:cNvPr id="1027" name="Rectangle 3">
            <a:extLst>
              <a:ext uri="{FF2B5EF4-FFF2-40B4-BE49-F238E27FC236}">
                <a16:creationId xmlns:a16="http://schemas.microsoft.com/office/drawing/2014/main" id="{1C0759B1-0D8E-42C3-A793-A15882FC9F50}"/>
              </a:ext>
            </a:extLst>
          </p:cNvPr>
          <p:cNvSpPr>
            <a:spLocks noGrp="1" noChangeArrowheads="1"/>
          </p:cNvSpPr>
          <p:nvPr>
            <p:ph type="body" idx="1"/>
          </p:nvPr>
        </p:nvSpPr>
        <p:spPr bwMode="auto">
          <a:xfrm>
            <a:off x="343035" y="2311534"/>
            <a:ext cx="6171931" cy="6537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32054" tIns="216027" rIns="432054" bIns="216027" numCol="1" anchor="t" anchorCtr="0" compatLnSpc="1">
            <a:prstTxWarp prst="textNoShape">
              <a:avLst/>
            </a:prstTxWarp>
          </a:bodyPr>
          <a:lstStyle/>
          <a:p>
            <a:pPr lvl="0"/>
            <a:r>
              <a:rPr lang="pt-BR" altLang="pt-BR"/>
              <a:t>Clique para editar os estilos do texto mestre</a:t>
            </a:r>
          </a:p>
          <a:p>
            <a:pPr lvl="1"/>
            <a:r>
              <a:rPr lang="pt-BR" altLang="pt-BR"/>
              <a:t>Segundo nível</a:t>
            </a:r>
          </a:p>
          <a:p>
            <a:pPr lvl="2"/>
            <a:r>
              <a:rPr lang="pt-BR" altLang="pt-BR"/>
              <a:t>Terceiro nível</a:t>
            </a:r>
          </a:p>
          <a:p>
            <a:pPr lvl="3"/>
            <a:r>
              <a:rPr lang="pt-BR" altLang="pt-BR"/>
              <a:t>Quarto nível</a:t>
            </a:r>
          </a:p>
          <a:p>
            <a:pPr lvl="4"/>
            <a:r>
              <a:rPr lang="pt-BR" altLang="pt-BR"/>
              <a:t>Quinto nível</a:t>
            </a:r>
          </a:p>
        </p:txBody>
      </p:sp>
      <p:sp>
        <p:nvSpPr>
          <p:cNvPr id="24580" name="Rectangle 4">
            <a:extLst>
              <a:ext uri="{FF2B5EF4-FFF2-40B4-BE49-F238E27FC236}">
                <a16:creationId xmlns:a16="http://schemas.microsoft.com/office/drawing/2014/main" id="{0EC04220-CB78-432A-9BCA-DBFD59B6A1FD}"/>
              </a:ext>
            </a:extLst>
          </p:cNvPr>
          <p:cNvSpPr>
            <a:spLocks noGrp="1" noChangeArrowheads="1"/>
          </p:cNvSpPr>
          <p:nvPr>
            <p:ph type="dt" sz="half" idx="2"/>
          </p:nvPr>
        </p:nvSpPr>
        <p:spPr bwMode="auto">
          <a:xfrm>
            <a:off x="343035" y="9020841"/>
            <a:ext cx="1599931" cy="687891"/>
          </a:xfrm>
          <a:prstGeom prst="rect">
            <a:avLst/>
          </a:prstGeom>
          <a:noFill/>
          <a:ln w="9525">
            <a:noFill/>
            <a:miter lim="800000"/>
            <a:headEnd/>
            <a:tailEnd/>
          </a:ln>
          <a:effectLst/>
        </p:spPr>
        <p:txBody>
          <a:bodyPr vert="horz" wrap="square" lIns="432054" tIns="216027" rIns="432054" bIns="216027" numCol="1" anchor="t" anchorCtr="0" compatLnSpc="1">
            <a:prstTxWarp prst="textNoShape">
              <a:avLst/>
            </a:prstTxWarp>
          </a:bodyPr>
          <a:lstStyle>
            <a:lvl1pPr eaLnBrk="1" hangingPunct="1">
              <a:defRPr sz="1397">
                <a:latin typeface="Arial" panose="020B0604020202020204" pitchFamily="34" charset="0"/>
                <a:ea typeface="ＭＳ Ｐゴシック" panose="020B0600070205080204" pitchFamily="34" charset="-128"/>
                <a:cs typeface="Lucida Sans Unicode" pitchFamily="34" charset="0"/>
              </a:defRPr>
            </a:lvl1pPr>
          </a:lstStyle>
          <a:p>
            <a:pPr>
              <a:defRPr/>
            </a:pPr>
            <a:fld id="{F0E38129-9959-492D-8FB3-D6ACFE6F37E9}" type="datetimeFigureOut">
              <a:rPr lang="pt-BR" altLang="pt-BR"/>
              <a:pPr>
                <a:defRPr/>
              </a:pPr>
              <a:t>22/10/2025</a:t>
            </a:fld>
            <a:endParaRPr lang="pt-BR" altLang="pt-BR"/>
          </a:p>
        </p:txBody>
      </p:sp>
      <p:sp>
        <p:nvSpPr>
          <p:cNvPr id="24581" name="Rectangle 5">
            <a:extLst>
              <a:ext uri="{FF2B5EF4-FFF2-40B4-BE49-F238E27FC236}">
                <a16:creationId xmlns:a16="http://schemas.microsoft.com/office/drawing/2014/main" id="{913AFF05-2A9F-4319-8201-7B61A79323CA}"/>
              </a:ext>
            </a:extLst>
          </p:cNvPr>
          <p:cNvSpPr>
            <a:spLocks noGrp="1" noChangeArrowheads="1"/>
          </p:cNvSpPr>
          <p:nvPr>
            <p:ph type="ftr" sz="quarter" idx="3"/>
          </p:nvPr>
        </p:nvSpPr>
        <p:spPr bwMode="auto">
          <a:xfrm>
            <a:off x="2343117" y="9020841"/>
            <a:ext cx="2171767" cy="687891"/>
          </a:xfrm>
          <a:prstGeom prst="rect">
            <a:avLst/>
          </a:prstGeom>
          <a:noFill/>
          <a:ln w="9525">
            <a:noFill/>
            <a:miter lim="800000"/>
            <a:headEnd/>
            <a:tailEnd/>
          </a:ln>
          <a:effectLst/>
        </p:spPr>
        <p:txBody>
          <a:bodyPr vert="horz" wrap="square" lIns="432054" tIns="216027" rIns="432054" bIns="216027" numCol="1" anchor="t" anchorCtr="0" compatLnSpc="1">
            <a:prstTxWarp prst="textNoShape">
              <a:avLst/>
            </a:prstTxWarp>
          </a:bodyPr>
          <a:lstStyle>
            <a:lvl1pPr algn="ctr" eaLnBrk="1" hangingPunct="1">
              <a:defRPr sz="1397">
                <a:latin typeface="Arial" charset="0"/>
                <a:ea typeface="Lucida Sans Unicode" pitchFamily="34" charset="0"/>
                <a:cs typeface="Lucida Sans Unicode" pitchFamily="34" charset="0"/>
              </a:defRPr>
            </a:lvl1pPr>
          </a:lstStyle>
          <a:p>
            <a:pPr>
              <a:defRPr/>
            </a:pPr>
            <a:endParaRPr lang="pt-BR"/>
          </a:p>
        </p:txBody>
      </p:sp>
      <p:sp>
        <p:nvSpPr>
          <p:cNvPr id="24582" name="Rectangle 6">
            <a:extLst>
              <a:ext uri="{FF2B5EF4-FFF2-40B4-BE49-F238E27FC236}">
                <a16:creationId xmlns:a16="http://schemas.microsoft.com/office/drawing/2014/main" id="{FA4F9EC8-2685-4EF2-ADDC-F4CE1AAFE81B}"/>
              </a:ext>
            </a:extLst>
          </p:cNvPr>
          <p:cNvSpPr>
            <a:spLocks noGrp="1" noChangeArrowheads="1"/>
          </p:cNvSpPr>
          <p:nvPr>
            <p:ph type="sldNum" sz="quarter" idx="4"/>
          </p:nvPr>
        </p:nvSpPr>
        <p:spPr bwMode="auto">
          <a:xfrm>
            <a:off x="4915035" y="9020841"/>
            <a:ext cx="1599931" cy="687891"/>
          </a:xfrm>
          <a:prstGeom prst="rect">
            <a:avLst/>
          </a:prstGeom>
          <a:noFill/>
          <a:ln w="9525">
            <a:noFill/>
            <a:miter lim="800000"/>
            <a:headEnd/>
            <a:tailEnd/>
          </a:ln>
          <a:effectLst/>
        </p:spPr>
        <p:txBody>
          <a:bodyPr vert="horz" wrap="square" lIns="432054" tIns="216027" rIns="432054" bIns="216027" numCol="1" anchor="t" anchorCtr="0" compatLnSpc="1">
            <a:prstTxWarp prst="textNoShape">
              <a:avLst/>
            </a:prstTxWarp>
          </a:bodyPr>
          <a:lstStyle>
            <a:lvl1pPr algn="r" eaLnBrk="1" hangingPunct="1">
              <a:defRPr sz="1397"/>
            </a:lvl1pPr>
          </a:lstStyle>
          <a:p>
            <a:pPr>
              <a:defRPr/>
            </a:pPr>
            <a:fld id="{3FFFBFCE-DBE9-4CF1-BE23-1C4A67FF7FFB}" type="slidenum">
              <a:rPr lang="pt-BR" altLang="pt-BR"/>
              <a:pPr>
                <a:defRPr/>
              </a:pPr>
              <a:t>‹nº›</a:t>
            </a:fld>
            <a:endParaRPr lang="pt-BR" altLang="pt-BR"/>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ctr" defTabSz="914361" rtl="0" eaLnBrk="0" fontAlgn="base" hangingPunct="0">
        <a:spcBef>
          <a:spcPct val="0"/>
        </a:spcBef>
        <a:spcAft>
          <a:spcPct val="0"/>
        </a:spcAft>
        <a:defRPr sz="4401">
          <a:solidFill>
            <a:schemeClr val="tx2"/>
          </a:solidFill>
          <a:latin typeface="+mj-lt"/>
          <a:ea typeface="MS PGothic" panose="020B0600070205080204" pitchFamily="34" charset="-128"/>
          <a:cs typeface="ＭＳ Ｐゴシック" charset="0"/>
        </a:defRPr>
      </a:lvl1pPr>
      <a:lvl2pPr algn="ctr" defTabSz="914361" rtl="0" eaLnBrk="0" fontAlgn="base" hangingPunct="0">
        <a:spcBef>
          <a:spcPct val="0"/>
        </a:spcBef>
        <a:spcAft>
          <a:spcPct val="0"/>
        </a:spcAft>
        <a:defRPr sz="4401">
          <a:solidFill>
            <a:schemeClr val="tx2"/>
          </a:solidFill>
          <a:latin typeface="Arial" charset="0"/>
          <a:ea typeface="MS PGothic" panose="020B0600070205080204" pitchFamily="34" charset="-128"/>
          <a:cs typeface="ＭＳ Ｐゴシック" charset="0"/>
        </a:defRPr>
      </a:lvl2pPr>
      <a:lvl3pPr algn="ctr" defTabSz="914361" rtl="0" eaLnBrk="0" fontAlgn="base" hangingPunct="0">
        <a:spcBef>
          <a:spcPct val="0"/>
        </a:spcBef>
        <a:spcAft>
          <a:spcPct val="0"/>
        </a:spcAft>
        <a:defRPr sz="4401">
          <a:solidFill>
            <a:schemeClr val="tx2"/>
          </a:solidFill>
          <a:latin typeface="Arial" charset="0"/>
          <a:ea typeface="MS PGothic" panose="020B0600070205080204" pitchFamily="34" charset="-128"/>
          <a:cs typeface="ＭＳ Ｐゴシック" charset="0"/>
        </a:defRPr>
      </a:lvl3pPr>
      <a:lvl4pPr algn="ctr" defTabSz="914361" rtl="0" eaLnBrk="0" fontAlgn="base" hangingPunct="0">
        <a:spcBef>
          <a:spcPct val="0"/>
        </a:spcBef>
        <a:spcAft>
          <a:spcPct val="0"/>
        </a:spcAft>
        <a:defRPr sz="4401">
          <a:solidFill>
            <a:schemeClr val="tx2"/>
          </a:solidFill>
          <a:latin typeface="Arial" charset="0"/>
          <a:ea typeface="MS PGothic" panose="020B0600070205080204" pitchFamily="34" charset="-128"/>
          <a:cs typeface="ＭＳ Ｐゴシック" charset="0"/>
        </a:defRPr>
      </a:lvl4pPr>
      <a:lvl5pPr algn="ctr" defTabSz="914361" rtl="0" eaLnBrk="0" fontAlgn="base" hangingPunct="0">
        <a:spcBef>
          <a:spcPct val="0"/>
        </a:spcBef>
        <a:spcAft>
          <a:spcPct val="0"/>
        </a:spcAft>
        <a:defRPr sz="4401">
          <a:solidFill>
            <a:schemeClr val="tx2"/>
          </a:solidFill>
          <a:latin typeface="Arial" charset="0"/>
          <a:ea typeface="MS PGothic" panose="020B0600070205080204" pitchFamily="34" charset="-128"/>
          <a:cs typeface="ＭＳ Ｐゴシック" charset="0"/>
        </a:defRPr>
      </a:lvl5pPr>
      <a:lvl6pPr marL="96744" algn="ctr" defTabSz="914361" rtl="0" fontAlgn="base">
        <a:spcBef>
          <a:spcPct val="0"/>
        </a:spcBef>
        <a:spcAft>
          <a:spcPct val="0"/>
        </a:spcAft>
        <a:defRPr sz="4401">
          <a:solidFill>
            <a:schemeClr val="tx2"/>
          </a:solidFill>
          <a:latin typeface="Arial" charset="0"/>
        </a:defRPr>
      </a:lvl6pPr>
      <a:lvl7pPr marL="193487" algn="ctr" defTabSz="914361" rtl="0" fontAlgn="base">
        <a:spcBef>
          <a:spcPct val="0"/>
        </a:spcBef>
        <a:spcAft>
          <a:spcPct val="0"/>
        </a:spcAft>
        <a:defRPr sz="4401">
          <a:solidFill>
            <a:schemeClr val="tx2"/>
          </a:solidFill>
          <a:latin typeface="Arial" charset="0"/>
        </a:defRPr>
      </a:lvl7pPr>
      <a:lvl8pPr marL="290231" algn="ctr" defTabSz="914361" rtl="0" fontAlgn="base">
        <a:spcBef>
          <a:spcPct val="0"/>
        </a:spcBef>
        <a:spcAft>
          <a:spcPct val="0"/>
        </a:spcAft>
        <a:defRPr sz="4401">
          <a:solidFill>
            <a:schemeClr val="tx2"/>
          </a:solidFill>
          <a:latin typeface="Arial" charset="0"/>
        </a:defRPr>
      </a:lvl8pPr>
      <a:lvl9pPr marL="386974" algn="ctr" defTabSz="914361" rtl="0" fontAlgn="base">
        <a:spcBef>
          <a:spcPct val="0"/>
        </a:spcBef>
        <a:spcAft>
          <a:spcPct val="0"/>
        </a:spcAft>
        <a:defRPr sz="4401">
          <a:solidFill>
            <a:schemeClr val="tx2"/>
          </a:solidFill>
          <a:latin typeface="Arial" charset="0"/>
        </a:defRPr>
      </a:lvl9pPr>
    </p:titleStyle>
    <p:bodyStyle>
      <a:lvl1pPr marL="342969" indent="-342969" algn="l" defTabSz="914361" rtl="0" eaLnBrk="0" fontAlgn="base" hangingPunct="0">
        <a:spcBef>
          <a:spcPct val="20000"/>
        </a:spcBef>
        <a:spcAft>
          <a:spcPct val="0"/>
        </a:spcAft>
        <a:buChar char="•"/>
        <a:defRPr sz="3195">
          <a:solidFill>
            <a:schemeClr val="tx1"/>
          </a:solidFill>
          <a:latin typeface="+mn-lt"/>
          <a:ea typeface="MS PGothic" panose="020B0600070205080204" pitchFamily="34" charset="-128"/>
          <a:cs typeface="ＭＳ Ｐゴシック" charset="0"/>
        </a:defRPr>
      </a:lvl1pPr>
      <a:lvl2pPr marL="742708" indent="-285528" algn="l" defTabSz="914361" rtl="0" eaLnBrk="0" fontAlgn="base" hangingPunct="0">
        <a:spcBef>
          <a:spcPct val="20000"/>
        </a:spcBef>
        <a:spcAft>
          <a:spcPct val="0"/>
        </a:spcAft>
        <a:buChar char="–"/>
        <a:defRPr sz="2793">
          <a:solidFill>
            <a:schemeClr val="tx1"/>
          </a:solidFill>
          <a:latin typeface="+mn-lt"/>
          <a:ea typeface="MS PGothic" panose="020B0600070205080204" pitchFamily="34" charset="-128"/>
        </a:defRPr>
      </a:lvl2pPr>
      <a:lvl3pPr marL="1142783" indent="-228422" algn="l" defTabSz="914361" rtl="0" eaLnBrk="0" fontAlgn="base" hangingPunct="0">
        <a:spcBef>
          <a:spcPct val="20000"/>
        </a:spcBef>
        <a:spcAft>
          <a:spcPct val="0"/>
        </a:spcAft>
        <a:buChar char="•"/>
        <a:defRPr sz="2391">
          <a:solidFill>
            <a:schemeClr val="tx1"/>
          </a:solidFill>
          <a:latin typeface="+mn-lt"/>
          <a:ea typeface="MS PGothic" panose="020B0600070205080204" pitchFamily="34" charset="-128"/>
        </a:defRPr>
      </a:lvl3pPr>
      <a:lvl4pPr marL="1599963" indent="-228758" algn="l" defTabSz="914361" rtl="0" eaLnBrk="0" fontAlgn="base" hangingPunct="0">
        <a:spcBef>
          <a:spcPct val="20000"/>
        </a:spcBef>
        <a:spcAft>
          <a:spcPct val="0"/>
        </a:spcAft>
        <a:buChar char="–"/>
        <a:defRPr sz="2010">
          <a:solidFill>
            <a:schemeClr val="tx1"/>
          </a:solidFill>
          <a:latin typeface="+mn-lt"/>
          <a:ea typeface="MS PGothic" panose="020B0600070205080204" pitchFamily="34" charset="-128"/>
        </a:defRPr>
      </a:lvl4pPr>
      <a:lvl5pPr marL="2057143" indent="-228758" algn="l" defTabSz="914361" rtl="0" eaLnBrk="0" fontAlgn="base" hangingPunct="0">
        <a:spcBef>
          <a:spcPct val="20000"/>
        </a:spcBef>
        <a:spcAft>
          <a:spcPct val="0"/>
        </a:spcAft>
        <a:buChar char="»"/>
        <a:defRPr sz="2010">
          <a:solidFill>
            <a:schemeClr val="tx1"/>
          </a:solidFill>
          <a:latin typeface="+mn-lt"/>
          <a:ea typeface="MS PGothic" panose="020B0600070205080204" pitchFamily="34" charset="-128"/>
        </a:defRPr>
      </a:lvl5pPr>
      <a:lvl6pPr marL="2153887" indent="-228758" algn="l" defTabSz="914361" rtl="0" fontAlgn="base">
        <a:spcBef>
          <a:spcPct val="20000"/>
        </a:spcBef>
        <a:spcAft>
          <a:spcPct val="0"/>
        </a:spcAft>
        <a:buChar char="»"/>
        <a:defRPr sz="2010">
          <a:solidFill>
            <a:schemeClr val="tx1"/>
          </a:solidFill>
          <a:latin typeface="+mn-lt"/>
        </a:defRPr>
      </a:lvl6pPr>
      <a:lvl7pPr marL="2250631" indent="-228758" algn="l" defTabSz="914361" rtl="0" fontAlgn="base">
        <a:spcBef>
          <a:spcPct val="20000"/>
        </a:spcBef>
        <a:spcAft>
          <a:spcPct val="0"/>
        </a:spcAft>
        <a:buChar char="»"/>
        <a:defRPr sz="2010">
          <a:solidFill>
            <a:schemeClr val="tx1"/>
          </a:solidFill>
          <a:latin typeface="+mn-lt"/>
        </a:defRPr>
      </a:lvl7pPr>
      <a:lvl8pPr marL="2347374" indent="-228758" algn="l" defTabSz="914361" rtl="0" fontAlgn="base">
        <a:spcBef>
          <a:spcPct val="20000"/>
        </a:spcBef>
        <a:spcAft>
          <a:spcPct val="0"/>
        </a:spcAft>
        <a:buChar char="»"/>
        <a:defRPr sz="2010">
          <a:solidFill>
            <a:schemeClr val="tx1"/>
          </a:solidFill>
          <a:latin typeface="+mn-lt"/>
        </a:defRPr>
      </a:lvl8pPr>
      <a:lvl9pPr marL="2444118" indent="-228758" algn="l" defTabSz="914361" rtl="0" fontAlgn="base">
        <a:spcBef>
          <a:spcPct val="20000"/>
        </a:spcBef>
        <a:spcAft>
          <a:spcPct val="0"/>
        </a:spcAft>
        <a:buChar char="»"/>
        <a:defRPr sz="2010">
          <a:solidFill>
            <a:schemeClr val="tx1"/>
          </a:solidFill>
          <a:latin typeface="+mn-lt"/>
        </a:defRPr>
      </a:lvl9pPr>
    </p:bodyStyle>
    <p:otherStyle>
      <a:defPPr>
        <a:defRPr lang="pt-BR"/>
      </a:defPPr>
      <a:lvl1pPr marL="0" algn="l" defTabSz="193487" rtl="0" eaLnBrk="1" latinLnBrk="0" hangingPunct="1">
        <a:defRPr sz="381" kern="1200">
          <a:solidFill>
            <a:schemeClr val="tx1"/>
          </a:solidFill>
          <a:latin typeface="+mn-lt"/>
          <a:ea typeface="+mn-ea"/>
          <a:cs typeface="+mn-cs"/>
        </a:defRPr>
      </a:lvl1pPr>
      <a:lvl2pPr marL="96744" algn="l" defTabSz="193487" rtl="0" eaLnBrk="1" latinLnBrk="0" hangingPunct="1">
        <a:defRPr sz="381" kern="1200">
          <a:solidFill>
            <a:schemeClr val="tx1"/>
          </a:solidFill>
          <a:latin typeface="+mn-lt"/>
          <a:ea typeface="+mn-ea"/>
          <a:cs typeface="+mn-cs"/>
        </a:defRPr>
      </a:lvl2pPr>
      <a:lvl3pPr marL="193487" algn="l" defTabSz="193487" rtl="0" eaLnBrk="1" latinLnBrk="0" hangingPunct="1">
        <a:defRPr sz="381" kern="1200">
          <a:solidFill>
            <a:schemeClr val="tx1"/>
          </a:solidFill>
          <a:latin typeface="+mn-lt"/>
          <a:ea typeface="+mn-ea"/>
          <a:cs typeface="+mn-cs"/>
        </a:defRPr>
      </a:lvl3pPr>
      <a:lvl4pPr marL="290231" algn="l" defTabSz="193487" rtl="0" eaLnBrk="1" latinLnBrk="0" hangingPunct="1">
        <a:defRPr sz="381" kern="1200">
          <a:solidFill>
            <a:schemeClr val="tx1"/>
          </a:solidFill>
          <a:latin typeface="+mn-lt"/>
          <a:ea typeface="+mn-ea"/>
          <a:cs typeface="+mn-cs"/>
        </a:defRPr>
      </a:lvl4pPr>
      <a:lvl5pPr marL="386974" algn="l" defTabSz="193487" rtl="0" eaLnBrk="1" latinLnBrk="0" hangingPunct="1">
        <a:defRPr sz="381" kern="1200">
          <a:solidFill>
            <a:schemeClr val="tx1"/>
          </a:solidFill>
          <a:latin typeface="+mn-lt"/>
          <a:ea typeface="+mn-ea"/>
          <a:cs typeface="+mn-cs"/>
        </a:defRPr>
      </a:lvl5pPr>
      <a:lvl6pPr marL="483718" algn="l" defTabSz="193487" rtl="0" eaLnBrk="1" latinLnBrk="0" hangingPunct="1">
        <a:defRPr sz="381" kern="1200">
          <a:solidFill>
            <a:schemeClr val="tx1"/>
          </a:solidFill>
          <a:latin typeface="+mn-lt"/>
          <a:ea typeface="+mn-ea"/>
          <a:cs typeface="+mn-cs"/>
        </a:defRPr>
      </a:lvl6pPr>
      <a:lvl7pPr marL="580461" algn="l" defTabSz="193487" rtl="0" eaLnBrk="1" latinLnBrk="0" hangingPunct="1">
        <a:defRPr sz="381" kern="1200">
          <a:solidFill>
            <a:schemeClr val="tx1"/>
          </a:solidFill>
          <a:latin typeface="+mn-lt"/>
          <a:ea typeface="+mn-ea"/>
          <a:cs typeface="+mn-cs"/>
        </a:defRPr>
      </a:lvl7pPr>
      <a:lvl8pPr marL="677205" algn="l" defTabSz="193487" rtl="0" eaLnBrk="1" latinLnBrk="0" hangingPunct="1">
        <a:defRPr sz="381" kern="1200">
          <a:solidFill>
            <a:schemeClr val="tx1"/>
          </a:solidFill>
          <a:latin typeface="+mn-lt"/>
          <a:ea typeface="+mn-ea"/>
          <a:cs typeface="+mn-cs"/>
        </a:defRPr>
      </a:lvl8pPr>
      <a:lvl9pPr marL="773948" algn="l" defTabSz="193487" rtl="0" eaLnBrk="1" latinLnBrk="0" hangingPunct="1">
        <a:defRPr sz="38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Freeform 3">
            <a:extLst>
              <a:ext uri="{FF2B5EF4-FFF2-40B4-BE49-F238E27FC236}">
                <a16:creationId xmlns:a16="http://schemas.microsoft.com/office/drawing/2014/main" id="{544CC9A4-6C28-40A6-A951-9A5A6630A1A2}"/>
              </a:ext>
            </a:extLst>
          </p:cNvPr>
          <p:cNvSpPr>
            <a:spLocks noChangeArrowheads="1"/>
          </p:cNvSpPr>
          <p:nvPr/>
        </p:nvSpPr>
        <p:spPr bwMode="auto">
          <a:xfrm>
            <a:off x="1483683" y="1754650"/>
            <a:ext cx="1008" cy="2016"/>
          </a:xfrm>
          <a:custGeom>
            <a:avLst/>
            <a:gdLst>
              <a:gd name="T0" fmla="*/ 0 w 10"/>
              <a:gd name="T1" fmla="*/ 2147483646 h 23"/>
              <a:gd name="T2" fmla="*/ 0 w 10"/>
              <a:gd name="T3" fmla="*/ 2147483646 h 23"/>
              <a:gd name="T4" fmla="*/ 0 w 10"/>
              <a:gd name="T5" fmla="*/ 0 h 23"/>
              <a:gd name="T6" fmla="*/ 2147483646 w 10"/>
              <a:gd name="T7" fmla="*/ 0 h 23"/>
              <a:gd name="T8" fmla="*/ 2147483646 w 10"/>
              <a:gd name="T9" fmla="*/ 0 h 23"/>
              <a:gd name="T10" fmla="*/ 2147483646 w 10"/>
              <a:gd name="T11" fmla="*/ 2147483646 h 23"/>
              <a:gd name="T12" fmla="*/ 2147483646 w 10"/>
              <a:gd name="T13" fmla="*/ 2147483646 h 23"/>
              <a:gd name="T14" fmla="*/ 2147483646 w 10"/>
              <a:gd name="T15" fmla="*/ 2147483646 h 23"/>
              <a:gd name="T16" fmla="*/ 0 w 10"/>
              <a:gd name="T17" fmla="*/ 2147483646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23"/>
              <a:gd name="T29" fmla="*/ 10 w 10"/>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23">
                <a:moveTo>
                  <a:pt x="0" y="23"/>
                </a:moveTo>
                <a:lnTo>
                  <a:pt x="0" y="13"/>
                </a:lnTo>
                <a:lnTo>
                  <a:pt x="0" y="0"/>
                </a:lnTo>
                <a:lnTo>
                  <a:pt x="5" y="0"/>
                </a:lnTo>
                <a:lnTo>
                  <a:pt x="10" y="0"/>
                </a:lnTo>
                <a:lnTo>
                  <a:pt x="10" y="10"/>
                </a:lnTo>
                <a:lnTo>
                  <a:pt x="10" y="23"/>
                </a:lnTo>
                <a:lnTo>
                  <a:pt x="5" y="23"/>
                </a:lnTo>
                <a:lnTo>
                  <a:pt x="0" y="23"/>
                </a:lnTo>
                <a:close/>
              </a:path>
            </a:pathLst>
          </a:custGeom>
          <a:solidFill>
            <a:srgbClr val="AAA9A9"/>
          </a:solidFill>
          <a:ln>
            <a:noFill/>
          </a:ln>
          <a:extLst>
            <a:ext uri="{91240B29-F687-4F45-9708-019B960494DF}">
              <a14:hiddenLine xmlns:a14="http://schemas.microsoft.com/office/drawing/2010/main" w="9525">
                <a:solidFill>
                  <a:srgbClr val="000000"/>
                </a:solidFill>
                <a:round/>
                <a:headEnd/>
                <a:tailEnd/>
              </a14:hiddenLine>
            </a:ext>
          </a:extLst>
        </p:spPr>
        <p:txBody>
          <a:bodyPr wrap="none" lIns="19349" tIns="9674" rIns="19349" bIns="9674" anchor="ctr"/>
          <a:lstStyle/>
          <a:p>
            <a:endParaRPr lang="pt-BR"/>
          </a:p>
        </p:txBody>
      </p:sp>
      <p:sp>
        <p:nvSpPr>
          <p:cNvPr id="4100" name="Freeform 4">
            <a:extLst>
              <a:ext uri="{FF2B5EF4-FFF2-40B4-BE49-F238E27FC236}">
                <a16:creationId xmlns:a16="http://schemas.microsoft.com/office/drawing/2014/main" id="{761CE5D0-353C-4B5D-A2D2-4B9379B5F2FB}"/>
              </a:ext>
            </a:extLst>
          </p:cNvPr>
          <p:cNvSpPr>
            <a:spLocks noChangeArrowheads="1"/>
          </p:cNvSpPr>
          <p:nvPr/>
        </p:nvSpPr>
        <p:spPr bwMode="auto">
          <a:xfrm>
            <a:off x="1013312" y="1712316"/>
            <a:ext cx="1008" cy="0"/>
          </a:xfrm>
          <a:custGeom>
            <a:avLst/>
            <a:gdLst>
              <a:gd name="T0" fmla="*/ 0 w 11"/>
              <a:gd name="T1" fmla="*/ 0 h 13"/>
              <a:gd name="T2" fmla="*/ 0 w 11"/>
              <a:gd name="T3" fmla="*/ 0 h 13"/>
              <a:gd name="T4" fmla="*/ 0 w 11"/>
              <a:gd name="T5" fmla="*/ 0 h 13"/>
              <a:gd name="T6" fmla="*/ 2147483646 w 11"/>
              <a:gd name="T7" fmla="*/ 0 h 13"/>
              <a:gd name="T8" fmla="*/ 2147483646 w 11"/>
              <a:gd name="T9" fmla="*/ 0 h 13"/>
              <a:gd name="T10" fmla="*/ 2147483646 w 11"/>
              <a:gd name="T11" fmla="*/ 0 h 13"/>
              <a:gd name="T12" fmla="*/ 2147483646 w 11"/>
              <a:gd name="T13" fmla="*/ 0 h 13"/>
              <a:gd name="T14" fmla="*/ 2147483646 w 11"/>
              <a:gd name="T15" fmla="*/ 0 h 13"/>
              <a:gd name="T16" fmla="*/ 0 w 11"/>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0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0" y="13"/>
                </a:moveTo>
                <a:lnTo>
                  <a:pt x="0" y="8"/>
                </a:lnTo>
                <a:lnTo>
                  <a:pt x="0" y="0"/>
                </a:lnTo>
                <a:lnTo>
                  <a:pt x="6" y="0"/>
                </a:lnTo>
                <a:lnTo>
                  <a:pt x="11" y="0"/>
                </a:lnTo>
                <a:lnTo>
                  <a:pt x="11" y="5"/>
                </a:lnTo>
                <a:lnTo>
                  <a:pt x="11" y="13"/>
                </a:lnTo>
                <a:lnTo>
                  <a:pt x="6" y="13"/>
                </a:lnTo>
                <a:lnTo>
                  <a:pt x="0" y="13"/>
                </a:lnTo>
                <a:close/>
              </a:path>
            </a:pathLst>
          </a:custGeom>
          <a:solidFill>
            <a:srgbClr val="AAA9A9"/>
          </a:solidFill>
          <a:ln>
            <a:noFill/>
          </a:ln>
          <a:extLst>
            <a:ext uri="{91240B29-F687-4F45-9708-019B960494DF}">
              <a14:hiddenLine xmlns:a14="http://schemas.microsoft.com/office/drawing/2010/main" w="9525">
                <a:solidFill>
                  <a:srgbClr val="000000"/>
                </a:solidFill>
                <a:round/>
                <a:headEnd/>
                <a:tailEnd/>
              </a14:hiddenLine>
            </a:ext>
          </a:extLst>
        </p:spPr>
        <p:txBody>
          <a:bodyPr wrap="none" lIns="19349" tIns="9674" rIns="19349" bIns="9674" anchor="ctr"/>
          <a:lstStyle/>
          <a:p>
            <a:endParaRPr lang="pt-BR"/>
          </a:p>
        </p:txBody>
      </p:sp>
      <p:sp>
        <p:nvSpPr>
          <p:cNvPr id="4101" name="Freeform 5">
            <a:extLst>
              <a:ext uri="{FF2B5EF4-FFF2-40B4-BE49-F238E27FC236}">
                <a16:creationId xmlns:a16="http://schemas.microsoft.com/office/drawing/2014/main" id="{3F35F824-4DF3-423F-99EF-D023293DFE74}"/>
              </a:ext>
            </a:extLst>
          </p:cNvPr>
          <p:cNvSpPr>
            <a:spLocks noChangeArrowheads="1"/>
          </p:cNvSpPr>
          <p:nvPr/>
        </p:nvSpPr>
        <p:spPr bwMode="auto">
          <a:xfrm>
            <a:off x="1281087" y="1701565"/>
            <a:ext cx="1344" cy="0"/>
          </a:xfrm>
          <a:custGeom>
            <a:avLst/>
            <a:gdLst>
              <a:gd name="T0" fmla="*/ 0 w 21"/>
              <a:gd name="T1" fmla="*/ 0 h 13"/>
              <a:gd name="T2" fmla="*/ 0 w 21"/>
              <a:gd name="T3" fmla="*/ 0 h 13"/>
              <a:gd name="T4" fmla="*/ 0 w 21"/>
              <a:gd name="T5" fmla="*/ 0 h 13"/>
              <a:gd name="T6" fmla="*/ 2147483646 w 21"/>
              <a:gd name="T7" fmla="*/ 0 h 13"/>
              <a:gd name="T8" fmla="*/ 2147483646 w 21"/>
              <a:gd name="T9" fmla="*/ 0 h 13"/>
              <a:gd name="T10" fmla="*/ 2147483646 w 21"/>
              <a:gd name="T11" fmla="*/ 0 h 13"/>
              <a:gd name="T12" fmla="*/ 2147483646 w 21"/>
              <a:gd name="T13" fmla="*/ 0 h 13"/>
              <a:gd name="T14" fmla="*/ 2147483646 w 21"/>
              <a:gd name="T15" fmla="*/ 0 h 13"/>
              <a:gd name="T16" fmla="*/ 0 w 21"/>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3"/>
              <a:gd name="T29" fmla="*/ 21 w 21"/>
              <a:gd name="T30" fmla="*/ 0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3">
                <a:moveTo>
                  <a:pt x="0" y="13"/>
                </a:moveTo>
                <a:lnTo>
                  <a:pt x="0" y="8"/>
                </a:lnTo>
                <a:lnTo>
                  <a:pt x="0" y="0"/>
                </a:lnTo>
                <a:lnTo>
                  <a:pt x="10" y="0"/>
                </a:lnTo>
                <a:lnTo>
                  <a:pt x="21" y="0"/>
                </a:lnTo>
                <a:lnTo>
                  <a:pt x="21" y="5"/>
                </a:lnTo>
                <a:lnTo>
                  <a:pt x="21" y="13"/>
                </a:lnTo>
                <a:lnTo>
                  <a:pt x="10" y="13"/>
                </a:lnTo>
                <a:lnTo>
                  <a:pt x="0" y="13"/>
                </a:lnTo>
                <a:close/>
              </a:path>
            </a:pathLst>
          </a:custGeom>
          <a:solidFill>
            <a:srgbClr val="AAA9A9"/>
          </a:solidFill>
          <a:ln>
            <a:noFill/>
          </a:ln>
          <a:extLst>
            <a:ext uri="{91240B29-F687-4F45-9708-019B960494DF}">
              <a14:hiddenLine xmlns:a14="http://schemas.microsoft.com/office/drawing/2010/main" w="9525">
                <a:solidFill>
                  <a:srgbClr val="000000"/>
                </a:solidFill>
                <a:round/>
                <a:headEnd/>
                <a:tailEnd/>
              </a14:hiddenLine>
            </a:ext>
          </a:extLst>
        </p:spPr>
        <p:txBody>
          <a:bodyPr wrap="none" lIns="19349" tIns="9674" rIns="19349" bIns="9674" anchor="ctr"/>
          <a:lstStyle/>
          <a:p>
            <a:endParaRPr lang="pt-BR"/>
          </a:p>
        </p:txBody>
      </p:sp>
      <p:sp>
        <p:nvSpPr>
          <p:cNvPr id="4102" name="Freeform 6">
            <a:extLst>
              <a:ext uri="{FF2B5EF4-FFF2-40B4-BE49-F238E27FC236}">
                <a16:creationId xmlns:a16="http://schemas.microsoft.com/office/drawing/2014/main" id="{24000BFB-9DD5-4C71-8446-4BD07E6315CF}"/>
              </a:ext>
            </a:extLst>
          </p:cNvPr>
          <p:cNvSpPr>
            <a:spLocks noChangeArrowheads="1"/>
          </p:cNvSpPr>
          <p:nvPr/>
        </p:nvSpPr>
        <p:spPr bwMode="auto">
          <a:xfrm>
            <a:off x="1403720" y="1691149"/>
            <a:ext cx="1344" cy="0"/>
          </a:xfrm>
          <a:custGeom>
            <a:avLst/>
            <a:gdLst>
              <a:gd name="T0" fmla="*/ 0 w 24"/>
              <a:gd name="T1" fmla="*/ 0 h 10"/>
              <a:gd name="T2" fmla="*/ 0 w 24"/>
              <a:gd name="T3" fmla="*/ 0 h 10"/>
              <a:gd name="T4" fmla="*/ 0 w 24"/>
              <a:gd name="T5" fmla="*/ 0 h 10"/>
              <a:gd name="T6" fmla="*/ 2147483646 w 24"/>
              <a:gd name="T7" fmla="*/ 0 h 10"/>
              <a:gd name="T8" fmla="*/ 2147483646 w 24"/>
              <a:gd name="T9" fmla="*/ 0 h 10"/>
              <a:gd name="T10" fmla="*/ 2147483646 w 24"/>
              <a:gd name="T11" fmla="*/ 0 h 10"/>
              <a:gd name="T12" fmla="*/ 2147483646 w 24"/>
              <a:gd name="T13" fmla="*/ 0 h 10"/>
              <a:gd name="T14" fmla="*/ 2147483646 w 24"/>
              <a:gd name="T15" fmla="*/ 0 h 10"/>
              <a:gd name="T16" fmla="*/ 0 w 24"/>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10"/>
              <a:gd name="T29" fmla="*/ 24 w 24"/>
              <a:gd name="T30" fmla="*/ 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10">
                <a:moveTo>
                  <a:pt x="0" y="10"/>
                </a:moveTo>
                <a:lnTo>
                  <a:pt x="0" y="4"/>
                </a:lnTo>
                <a:lnTo>
                  <a:pt x="0" y="0"/>
                </a:lnTo>
                <a:lnTo>
                  <a:pt x="11" y="0"/>
                </a:lnTo>
                <a:lnTo>
                  <a:pt x="24" y="0"/>
                </a:lnTo>
                <a:lnTo>
                  <a:pt x="24" y="4"/>
                </a:lnTo>
                <a:lnTo>
                  <a:pt x="24" y="10"/>
                </a:lnTo>
                <a:lnTo>
                  <a:pt x="13" y="10"/>
                </a:lnTo>
                <a:lnTo>
                  <a:pt x="0" y="10"/>
                </a:lnTo>
                <a:close/>
              </a:path>
            </a:pathLst>
          </a:custGeom>
          <a:solidFill>
            <a:srgbClr val="AAA9A9"/>
          </a:solidFill>
          <a:ln>
            <a:noFill/>
          </a:ln>
          <a:extLst>
            <a:ext uri="{91240B29-F687-4F45-9708-019B960494DF}">
              <a14:hiddenLine xmlns:a14="http://schemas.microsoft.com/office/drawing/2010/main" w="9525">
                <a:solidFill>
                  <a:srgbClr val="000000"/>
                </a:solidFill>
                <a:round/>
                <a:headEnd/>
                <a:tailEnd/>
              </a14:hiddenLine>
            </a:ext>
          </a:extLst>
        </p:spPr>
        <p:txBody>
          <a:bodyPr wrap="none" lIns="19349" tIns="9674" rIns="19349" bIns="9674" anchor="ctr"/>
          <a:lstStyle/>
          <a:p>
            <a:endParaRPr lang="pt-BR"/>
          </a:p>
        </p:txBody>
      </p:sp>
      <p:sp>
        <p:nvSpPr>
          <p:cNvPr id="4103" name="Freeform 7">
            <a:extLst>
              <a:ext uri="{FF2B5EF4-FFF2-40B4-BE49-F238E27FC236}">
                <a16:creationId xmlns:a16="http://schemas.microsoft.com/office/drawing/2014/main" id="{4ED7764A-E605-4B45-9D4D-2547A024BEEE}"/>
              </a:ext>
            </a:extLst>
          </p:cNvPr>
          <p:cNvSpPr>
            <a:spLocks noChangeArrowheads="1"/>
          </p:cNvSpPr>
          <p:nvPr/>
        </p:nvSpPr>
        <p:spPr bwMode="auto">
          <a:xfrm>
            <a:off x="2976437" y="1657216"/>
            <a:ext cx="1344" cy="0"/>
          </a:xfrm>
          <a:custGeom>
            <a:avLst/>
            <a:gdLst>
              <a:gd name="T0" fmla="*/ 0 w 22"/>
              <a:gd name="T1" fmla="*/ 0 h 23"/>
              <a:gd name="T2" fmla="*/ 0 w 22"/>
              <a:gd name="T3" fmla="*/ 0 h 23"/>
              <a:gd name="T4" fmla="*/ 0 w 22"/>
              <a:gd name="T5" fmla="*/ 0 h 23"/>
              <a:gd name="T6" fmla="*/ 2147483646 w 22"/>
              <a:gd name="T7" fmla="*/ 0 h 23"/>
              <a:gd name="T8" fmla="*/ 2147483646 w 22"/>
              <a:gd name="T9" fmla="*/ 0 h 23"/>
              <a:gd name="T10" fmla="*/ 2147483646 w 22"/>
              <a:gd name="T11" fmla="*/ 0 h 23"/>
              <a:gd name="T12" fmla="*/ 2147483646 w 22"/>
              <a:gd name="T13" fmla="*/ 0 h 23"/>
              <a:gd name="T14" fmla="*/ 2147483646 w 22"/>
              <a:gd name="T15" fmla="*/ 0 h 23"/>
              <a:gd name="T16" fmla="*/ 0 w 22"/>
              <a:gd name="T17" fmla="*/ 0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23"/>
              <a:gd name="T29" fmla="*/ 22 w 22"/>
              <a:gd name="T30" fmla="*/ 0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23">
                <a:moveTo>
                  <a:pt x="0" y="23"/>
                </a:moveTo>
                <a:lnTo>
                  <a:pt x="0" y="13"/>
                </a:lnTo>
                <a:lnTo>
                  <a:pt x="0" y="0"/>
                </a:lnTo>
                <a:lnTo>
                  <a:pt x="11" y="0"/>
                </a:lnTo>
                <a:lnTo>
                  <a:pt x="22" y="0"/>
                </a:lnTo>
                <a:lnTo>
                  <a:pt x="22" y="10"/>
                </a:lnTo>
                <a:lnTo>
                  <a:pt x="22" y="23"/>
                </a:lnTo>
                <a:lnTo>
                  <a:pt x="11" y="23"/>
                </a:lnTo>
                <a:lnTo>
                  <a:pt x="0" y="23"/>
                </a:lnTo>
                <a:close/>
              </a:path>
            </a:pathLst>
          </a:custGeom>
          <a:solidFill>
            <a:srgbClr val="AAA9A9"/>
          </a:solidFill>
          <a:ln>
            <a:noFill/>
          </a:ln>
          <a:extLst>
            <a:ext uri="{91240B29-F687-4F45-9708-019B960494DF}">
              <a14:hiddenLine xmlns:a14="http://schemas.microsoft.com/office/drawing/2010/main" w="9525">
                <a:solidFill>
                  <a:srgbClr val="000000"/>
                </a:solidFill>
                <a:round/>
                <a:headEnd/>
                <a:tailEnd/>
              </a14:hiddenLine>
            </a:ext>
          </a:extLst>
        </p:spPr>
        <p:txBody>
          <a:bodyPr wrap="none" lIns="19349" tIns="9674" rIns="19349" bIns="9674" anchor="ctr"/>
          <a:lstStyle/>
          <a:p>
            <a:endParaRPr lang="pt-BR"/>
          </a:p>
        </p:txBody>
      </p:sp>
      <p:sp>
        <p:nvSpPr>
          <p:cNvPr id="4104" name="Rectangle 48">
            <a:extLst>
              <a:ext uri="{FF2B5EF4-FFF2-40B4-BE49-F238E27FC236}">
                <a16:creationId xmlns:a16="http://schemas.microsoft.com/office/drawing/2014/main" id="{84DB33C2-A095-47F6-919E-AC46FA0EA917}"/>
              </a:ext>
            </a:extLst>
          </p:cNvPr>
          <p:cNvSpPr>
            <a:spLocks noChangeArrowheads="1"/>
          </p:cNvSpPr>
          <p:nvPr/>
        </p:nvSpPr>
        <p:spPr bwMode="auto">
          <a:xfrm>
            <a:off x="3398426" y="3240179"/>
            <a:ext cx="2941495" cy="18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just"/>
            <a:r>
              <a:rPr lang="pt-BR" altLang="pt-BR" sz="592" b="1"/>
              <a:t> </a:t>
            </a:r>
            <a:endParaRPr lang="pt-BR" altLang="pt-BR" sz="592" b="1" i="1"/>
          </a:p>
        </p:txBody>
      </p:sp>
      <p:sp>
        <p:nvSpPr>
          <p:cNvPr id="4105" name="Text Box 90">
            <a:extLst>
              <a:ext uri="{FF2B5EF4-FFF2-40B4-BE49-F238E27FC236}">
                <a16:creationId xmlns:a16="http://schemas.microsoft.com/office/drawing/2014/main" id="{E88FE684-0673-4890-9B59-DE7E1E4F5B99}"/>
              </a:ext>
            </a:extLst>
          </p:cNvPr>
          <p:cNvSpPr txBox="1">
            <a:spLocks noChangeArrowheads="1"/>
          </p:cNvSpPr>
          <p:nvPr/>
        </p:nvSpPr>
        <p:spPr bwMode="auto">
          <a:xfrm>
            <a:off x="3515011" y="7820075"/>
            <a:ext cx="3047664" cy="21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just" defTabSz="193487" eaLnBrk="1" hangingPunct="1"/>
            <a:endParaRPr lang="pt-BR" altLang="en-US" sz="825"/>
          </a:p>
        </p:txBody>
      </p:sp>
      <p:sp>
        <p:nvSpPr>
          <p:cNvPr id="4106" name="CaixaDeTexto 5">
            <a:extLst>
              <a:ext uri="{FF2B5EF4-FFF2-40B4-BE49-F238E27FC236}">
                <a16:creationId xmlns:a16="http://schemas.microsoft.com/office/drawing/2014/main" id="{E2A75A2E-6064-4E8F-A0B6-6D05536AF23E}"/>
              </a:ext>
            </a:extLst>
          </p:cNvPr>
          <p:cNvSpPr txBox="1">
            <a:spLocks noChangeArrowheads="1"/>
          </p:cNvSpPr>
          <p:nvPr/>
        </p:nvSpPr>
        <p:spPr bwMode="auto">
          <a:xfrm>
            <a:off x="155894" y="6434835"/>
            <a:ext cx="2968709" cy="48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pt-BR" altLang="en-US" sz="846"/>
              <a:t>	</a:t>
            </a:r>
          </a:p>
          <a:p>
            <a:pPr algn="just"/>
            <a:endParaRPr lang="pt-BR" altLang="en-US" sz="846"/>
          </a:p>
          <a:p>
            <a:pPr algn="just"/>
            <a:endParaRPr lang="pt-BR" altLang="en-US" sz="846"/>
          </a:p>
        </p:txBody>
      </p:sp>
      <p:pic>
        <p:nvPicPr>
          <p:cNvPr id="5" name="Imagem 4">
            <a:extLst>
              <a:ext uri="{FF2B5EF4-FFF2-40B4-BE49-F238E27FC236}">
                <a16:creationId xmlns:a16="http://schemas.microsoft.com/office/drawing/2014/main" id="{CEB747B6-D705-1FDA-A226-BF15577E08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415468"/>
            <a:ext cx="6858000" cy="510830"/>
          </a:xfrm>
          <a:prstGeom prst="rect">
            <a:avLst/>
          </a:prstGeom>
        </p:spPr>
      </p:pic>
      <p:sp>
        <p:nvSpPr>
          <p:cNvPr id="7" name="CaixaDeTexto 6">
            <a:extLst>
              <a:ext uri="{FF2B5EF4-FFF2-40B4-BE49-F238E27FC236}">
                <a16:creationId xmlns:a16="http://schemas.microsoft.com/office/drawing/2014/main" id="{04387D8B-C020-23E9-2E5B-05E0C58DFF14}"/>
              </a:ext>
            </a:extLst>
          </p:cNvPr>
          <p:cNvSpPr txBox="1"/>
          <p:nvPr/>
        </p:nvSpPr>
        <p:spPr>
          <a:xfrm>
            <a:off x="1485027" y="2068470"/>
            <a:ext cx="5077648" cy="417935"/>
          </a:xfrm>
          <a:prstGeom prst="rect">
            <a:avLst/>
          </a:prstGeom>
          <a:noFill/>
        </p:spPr>
        <p:txBody>
          <a:bodyPr wrap="square" rtlCol="0">
            <a:spAutoFit/>
          </a:bodyPr>
          <a:lstStyle/>
          <a:p>
            <a:pPr algn="ctr"/>
            <a:r>
              <a:rPr lang="pt-BR" sz="2116" b="1" kern="100" dirty="0">
                <a:latin typeface="+mj-lt"/>
                <a:ea typeface="Aptos" panose="020B0004020202020204" pitchFamily="34" charset="0"/>
                <a:cs typeface="Times New Roman" panose="02020603050405020304" pitchFamily="18" charset="0"/>
              </a:rPr>
              <a:t>Nome da Startup</a:t>
            </a:r>
            <a:endParaRPr lang="pt-BR" sz="2116" dirty="0">
              <a:latin typeface="+mj-lt"/>
            </a:endParaRPr>
          </a:p>
        </p:txBody>
      </p:sp>
      <p:sp>
        <p:nvSpPr>
          <p:cNvPr id="9" name="Retângulo 8">
            <a:extLst>
              <a:ext uri="{FF2B5EF4-FFF2-40B4-BE49-F238E27FC236}">
                <a16:creationId xmlns:a16="http://schemas.microsoft.com/office/drawing/2014/main" id="{B71B1487-FD09-A30C-EB18-38B0B591A809}"/>
              </a:ext>
            </a:extLst>
          </p:cNvPr>
          <p:cNvSpPr/>
          <p:nvPr/>
        </p:nvSpPr>
        <p:spPr>
          <a:xfrm>
            <a:off x="365881" y="1783208"/>
            <a:ext cx="1039182" cy="9557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677" dirty="0">
                <a:solidFill>
                  <a:schemeClr val="tx1"/>
                </a:solidFill>
              </a:rPr>
              <a:t>Logotipo da </a:t>
            </a:r>
            <a:r>
              <a:rPr lang="pt-BR" sz="677" dirty="0" err="1">
                <a:solidFill>
                  <a:schemeClr val="tx1"/>
                </a:solidFill>
              </a:rPr>
              <a:t>Statrtup</a:t>
            </a:r>
            <a:endParaRPr lang="pt-BR" sz="677" dirty="0">
              <a:solidFill>
                <a:schemeClr val="tx1"/>
              </a:solidFill>
            </a:endParaRPr>
          </a:p>
        </p:txBody>
      </p:sp>
      <p:sp>
        <p:nvSpPr>
          <p:cNvPr id="10" name="CaixaDeTexto 9">
            <a:extLst>
              <a:ext uri="{FF2B5EF4-FFF2-40B4-BE49-F238E27FC236}">
                <a16:creationId xmlns:a16="http://schemas.microsoft.com/office/drawing/2014/main" id="{82B66B91-53DD-F596-DB50-9115AE5BB953}"/>
              </a:ext>
            </a:extLst>
          </p:cNvPr>
          <p:cNvSpPr txBox="1"/>
          <p:nvPr/>
        </p:nvSpPr>
        <p:spPr>
          <a:xfrm>
            <a:off x="368763" y="2976660"/>
            <a:ext cx="2860666" cy="255134"/>
          </a:xfrm>
          <a:prstGeom prst="rect">
            <a:avLst/>
          </a:prstGeom>
          <a:noFill/>
        </p:spPr>
        <p:txBody>
          <a:bodyPr wrap="square" rtlCol="0">
            <a:spAutoFit/>
          </a:bodyPr>
          <a:lstStyle/>
          <a:p>
            <a:r>
              <a:rPr lang="pt-BR" sz="1058" b="1" dirty="0">
                <a:solidFill>
                  <a:srgbClr val="C00000"/>
                </a:solidFill>
                <a:latin typeface="+mn-lt"/>
                <a:ea typeface="Aptos" panose="020B0004020202020204" pitchFamily="34" charset="0"/>
                <a:cs typeface="Times New Roman" panose="02020603050405020304" pitchFamily="18" charset="0"/>
              </a:rPr>
              <a:t>Problema Identificado</a:t>
            </a:r>
            <a:endParaRPr lang="pt-BR" sz="1058" dirty="0">
              <a:solidFill>
                <a:srgbClr val="C00000"/>
              </a:solidFill>
              <a:latin typeface="+mn-lt"/>
            </a:endParaRPr>
          </a:p>
        </p:txBody>
      </p:sp>
      <p:sp>
        <p:nvSpPr>
          <p:cNvPr id="11" name="CaixaDeTexto 10">
            <a:extLst>
              <a:ext uri="{FF2B5EF4-FFF2-40B4-BE49-F238E27FC236}">
                <a16:creationId xmlns:a16="http://schemas.microsoft.com/office/drawing/2014/main" id="{19C29743-69C2-D392-D3AF-67F9B15E3704}"/>
              </a:ext>
            </a:extLst>
          </p:cNvPr>
          <p:cNvSpPr txBox="1"/>
          <p:nvPr/>
        </p:nvSpPr>
        <p:spPr>
          <a:xfrm>
            <a:off x="365881" y="3240215"/>
            <a:ext cx="2860666" cy="1654299"/>
          </a:xfrm>
          <a:prstGeom prst="rect">
            <a:avLst/>
          </a:prstGeom>
          <a:noFill/>
        </p:spPr>
        <p:txBody>
          <a:bodyPr wrap="square" rtlCol="0">
            <a:spAutoFit/>
          </a:bodyPr>
          <a:lstStyle/>
          <a:p>
            <a:pPr algn="just"/>
            <a:r>
              <a:rPr lang="en-US" sz="846" dirty="0">
                <a:solidFill>
                  <a:srgbClr val="000000"/>
                </a:solidFill>
                <a:latin typeface="+mj-lt"/>
              </a:rPr>
              <a:t>It is a long established fact that a reader will be distracted by the readable content of a page when looking at its layout. The point of using Lorem Ipsum is that it has a more-or-less normal distribution of letters, as opposed to using 'Content here, content here', making it look like readable English. Many desktop publishing packages and web page editors now use Lorem Ipsum as their default model text, and a search for 'lorem ipsum' will uncover many web sites still in their infancy. Various versions have evolved over the years, sometimes by accident, sometimes on purpose (injected </a:t>
            </a:r>
            <a:r>
              <a:rPr lang="en-US" sz="846" dirty="0" err="1">
                <a:solidFill>
                  <a:srgbClr val="000000"/>
                </a:solidFill>
                <a:latin typeface="+mj-lt"/>
              </a:rPr>
              <a:t>humour</a:t>
            </a:r>
            <a:r>
              <a:rPr lang="en-US" sz="846" dirty="0">
                <a:solidFill>
                  <a:srgbClr val="000000"/>
                </a:solidFill>
                <a:latin typeface="+mj-lt"/>
              </a:rPr>
              <a:t> and the like).</a:t>
            </a:r>
            <a:endParaRPr lang="pt-BR" sz="846" dirty="0">
              <a:solidFill>
                <a:srgbClr val="C00000"/>
              </a:solidFill>
              <a:latin typeface="+mj-lt"/>
            </a:endParaRPr>
          </a:p>
        </p:txBody>
      </p:sp>
      <p:sp>
        <p:nvSpPr>
          <p:cNvPr id="12" name="CaixaDeTexto 11">
            <a:extLst>
              <a:ext uri="{FF2B5EF4-FFF2-40B4-BE49-F238E27FC236}">
                <a16:creationId xmlns:a16="http://schemas.microsoft.com/office/drawing/2014/main" id="{0C659B8B-8FB2-53EC-BC05-F6027894F703}"/>
              </a:ext>
            </a:extLst>
          </p:cNvPr>
          <p:cNvSpPr txBox="1"/>
          <p:nvPr/>
        </p:nvSpPr>
        <p:spPr>
          <a:xfrm>
            <a:off x="368763" y="4898337"/>
            <a:ext cx="2860666" cy="255134"/>
          </a:xfrm>
          <a:prstGeom prst="rect">
            <a:avLst/>
          </a:prstGeom>
          <a:noFill/>
        </p:spPr>
        <p:txBody>
          <a:bodyPr wrap="square" rtlCol="0">
            <a:spAutoFit/>
          </a:bodyPr>
          <a:lstStyle/>
          <a:p>
            <a:r>
              <a:rPr lang="pt-BR" sz="1058" b="1" dirty="0">
                <a:solidFill>
                  <a:srgbClr val="C00000"/>
                </a:solidFill>
                <a:latin typeface="+mn-lt"/>
                <a:ea typeface="Aptos" panose="020B0004020202020204" pitchFamily="34" charset="0"/>
                <a:cs typeface="Times New Roman" panose="02020603050405020304" pitchFamily="18" charset="0"/>
              </a:rPr>
              <a:t>Solução Proposta</a:t>
            </a:r>
            <a:endParaRPr lang="pt-BR" sz="1058" dirty="0">
              <a:solidFill>
                <a:srgbClr val="C00000"/>
              </a:solidFill>
              <a:latin typeface="+mn-lt"/>
            </a:endParaRPr>
          </a:p>
        </p:txBody>
      </p:sp>
      <p:sp>
        <p:nvSpPr>
          <p:cNvPr id="13" name="CaixaDeTexto 12">
            <a:extLst>
              <a:ext uri="{FF2B5EF4-FFF2-40B4-BE49-F238E27FC236}">
                <a16:creationId xmlns:a16="http://schemas.microsoft.com/office/drawing/2014/main" id="{2C06F807-1DBD-C5F3-974B-4F0A2ED24556}"/>
              </a:ext>
            </a:extLst>
          </p:cNvPr>
          <p:cNvSpPr txBox="1"/>
          <p:nvPr/>
        </p:nvSpPr>
        <p:spPr>
          <a:xfrm>
            <a:off x="365881" y="5161892"/>
            <a:ext cx="2860666" cy="1654299"/>
          </a:xfrm>
          <a:prstGeom prst="rect">
            <a:avLst/>
          </a:prstGeom>
          <a:noFill/>
        </p:spPr>
        <p:txBody>
          <a:bodyPr wrap="square" rtlCol="0">
            <a:spAutoFit/>
          </a:bodyPr>
          <a:lstStyle/>
          <a:p>
            <a:pPr algn="just"/>
            <a:r>
              <a:rPr lang="en-US" sz="846" dirty="0">
                <a:solidFill>
                  <a:srgbClr val="000000"/>
                </a:solidFill>
                <a:latin typeface="+mj-lt"/>
              </a:rPr>
              <a:t>It is a long established fact that a reader will be distracted by the readable content of a page when looking at its layout. The point of using Lorem Ipsum is that it has a more-or-less normal distribution of letters, as opposed to using 'Content here, content here', making it look like readable English. Many desktop publishing packages and web page editors now use Lorem Ipsum as their default model text, and a search for 'lorem ipsum' will uncover many web sites still in their infancy. Various versions have evolved over the years, sometimes by accident, sometimes on purpose (injected </a:t>
            </a:r>
            <a:r>
              <a:rPr lang="en-US" sz="846" dirty="0" err="1">
                <a:solidFill>
                  <a:srgbClr val="000000"/>
                </a:solidFill>
                <a:latin typeface="+mj-lt"/>
              </a:rPr>
              <a:t>humour</a:t>
            </a:r>
            <a:r>
              <a:rPr lang="en-US" sz="846" dirty="0">
                <a:solidFill>
                  <a:srgbClr val="000000"/>
                </a:solidFill>
                <a:latin typeface="+mj-lt"/>
              </a:rPr>
              <a:t> and the like).</a:t>
            </a:r>
            <a:endParaRPr lang="pt-BR" sz="846" dirty="0">
              <a:solidFill>
                <a:srgbClr val="C00000"/>
              </a:solidFill>
              <a:latin typeface="+mj-lt"/>
            </a:endParaRPr>
          </a:p>
        </p:txBody>
      </p:sp>
      <p:sp>
        <p:nvSpPr>
          <p:cNvPr id="14" name="Retângulo: Cantos Arredondados 13">
            <a:extLst>
              <a:ext uri="{FF2B5EF4-FFF2-40B4-BE49-F238E27FC236}">
                <a16:creationId xmlns:a16="http://schemas.microsoft.com/office/drawing/2014/main" id="{381FEEC3-E4A4-1E70-B7D5-D645B25AEAE6}"/>
              </a:ext>
            </a:extLst>
          </p:cNvPr>
          <p:cNvSpPr/>
          <p:nvPr/>
        </p:nvSpPr>
        <p:spPr>
          <a:xfrm>
            <a:off x="402471" y="7026743"/>
            <a:ext cx="1261942" cy="91094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Cantos Arredondados 14">
            <a:extLst>
              <a:ext uri="{FF2B5EF4-FFF2-40B4-BE49-F238E27FC236}">
                <a16:creationId xmlns:a16="http://schemas.microsoft.com/office/drawing/2014/main" id="{EA179DC3-614D-394B-77EC-C249A71B3DE0}"/>
              </a:ext>
            </a:extLst>
          </p:cNvPr>
          <p:cNvSpPr/>
          <p:nvPr/>
        </p:nvSpPr>
        <p:spPr>
          <a:xfrm>
            <a:off x="1877282" y="7022124"/>
            <a:ext cx="1387199" cy="91094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Cantos Arredondados 15">
            <a:extLst>
              <a:ext uri="{FF2B5EF4-FFF2-40B4-BE49-F238E27FC236}">
                <a16:creationId xmlns:a16="http://schemas.microsoft.com/office/drawing/2014/main" id="{B5223D3B-5D03-720D-3F57-AE5CA428B97C}"/>
              </a:ext>
            </a:extLst>
          </p:cNvPr>
          <p:cNvSpPr/>
          <p:nvPr/>
        </p:nvSpPr>
        <p:spPr>
          <a:xfrm>
            <a:off x="402471" y="8100394"/>
            <a:ext cx="1261942" cy="91094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Cantos Arredondados 16">
            <a:extLst>
              <a:ext uri="{FF2B5EF4-FFF2-40B4-BE49-F238E27FC236}">
                <a16:creationId xmlns:a16="http://schemas.microsoft.com/office/drawing/2014/main" id="{5EB9EF61-FD29-49D4-0C59-D1F0822D0F44}"/>
              </a:ext>
            </a:extLst>
          </p:cNvPr>
          <p:cNvSpPr/>
          <p:nvPr/>
        </p:nvSpPr>
        <p:spPr>
          <a:xfrm>
            <a:off x="1877282" y="8095775"/>
            <a:ext cx="1387199" cy="91094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aixaDeTexto 17">
            <a:extLst>
              <a:ext uri="{FF2B5EF4-FFF2-40B4-BE49-F238E27FC236}">
                <a16:creationId xmlns:a16="http://schemas.microsoft.com/office/drawing/2014/main" id="{1565C527-446F-3C0B-5689-EBC5ABDC65DD}"/>
              </a:ext>
            </a:extLst>
          </p:cNvPr>
          <p:cNvSpPr txBox="1"/>
          <p:nvPr/>
        </p:nvSpPr>
        <p:spPr>
          <a:xfrm>
            <a:off x="3553842" y="2976660"/>
            <a:ext cx="2860666" cy="255134"/>
          </a:xfrm>
          <a:prstGeom prst="rect">
            <a:avLst/>
          </a:prstGeom>
          <a:noFill/>
        </p:spPr>
        <p:txBody>
          <a:bodyPr wrap="square" rtlCol="0">
            <a:spAutoFit/>
          </a:bodyPr>
          <a:lstStyle/>
          <a:p>
            <a:r>
              <a:rPr lang="pt-BR" sz="1058" b="1" dirty="0">
                <a:solidFill>
                  <a:srgbClr val="C00000"/>
                </a:solidFill>
                <a:latin typeface="+mn-lt"/>
                <a:ea typeface="Aptos" panose="020B0004020202020204" pitchFamily="34" charset="0"/>
                <a:cs typeface="Times New Roman" panose="02020603050405020304" pitchFamily="18" charset="0"/>
              </a:rPr>
              <a:t>Proposta de Valor</a:t>
            </a:r>
            <a:endParaRPr lang="pt-BR" sz="1058" dirty="0">
              <a:solidFill>
                <a:srgbClr val="C00000"/>
              </a:solidFill>
              <a:latin typeface="+mn-lt"/>
            </a:endParaRPr>
          </a:p>
        </p:txBody>
      </p:sp>
      <p:sp>
        <p:nvSpPr>
          <p:cNvPr id="19" name="CaixaDeTexto 18">
            <a:extLst>
              <a:ext uri="{FF2B5EF4-FFF2-40B4-BE49-F238E27FC236}">
                <a16:creationId xmlns:a16="http://schemas.microsoft.com/office/drawing/2014/main" id="{C977F479-68EB-7ED0-41AA-A62E8202DA61}"/>
              </a:ext>
            </a:extLst>
          </p:cNvPr>
          <p:cNvSpPr txBox="1"/>
          <p:nvPr/>
        </p:nvSpPr>
        <p:spPr>
          <a:xfrm>
            <a:off x="3550961" y="3240216"/>
            <a:ext cx="2860666" cy="873316"/>
          </a:xfrm>
          <a:prstGeom prst="rect">
            <a:avLst/>
          </a:prstGeom>
          <a:noFill/>
        </p:spPr>
        <p:txBody>
          <a:bodyPr wrap="square" rtlCol="0">
            <a:spAutoFit/>
          </a:bodyPr>
          <a:lstStyle/>
          <a:p>
            <a:pPr algn="just"/>
            <a:r>
              <a:rPr lang="en-US" sz="846" dirty="0">
                <a:solidFill>
                  <a:srgbClr val="000000"/>
                </a:solidFill>
                <a:latin typeface="+mj-lt"/>
              </a:rPr>
              <a:t>It is a long established fact that a reader will be distracted by the readable content of a page when looking at its layout. The point of using Lorem Ipsum is that it has a more-or-less normal distribution of letters, as opposed to using 'Content here, content here', making it look like readable English. </a:t>
            </a:r>
            <a:endParaRPr lang="pt-BR" sz="846" dirty="0">
              <a:solidFill>
                <a:srgbClr val="C00000"/>
              </a:solidFill>
              <a:latin typeface="+mj-lt"/>
            </a:endParaRPr>
          </a:p>
        </p:txBody>
      </p:sp>
      <p:sp>
        <p:nvSpPr>
          <p:cNvPr id="20" name="CaixaDeTexto 19">
            <a:extLst>
              <a:ext uri="{FF2B5EF4-FFF2-40B4-BE49-F238E27FC236}">
                <a16:creationId xmlns:a16="http://schemas.microsoft.com/office/drawing/2014/main" id="{A3B91806-D059-3654-A34B-59D4E4F66AF4}"/>
              </a:ext>
            </a:extLst>
          </p:cNvPr>
          <p:cNvSpPr txBox="1"/>
          <p:nvPr/>
        </p:nvSpPr>
        <p:spPr>
          <a:xfrm>
            <a:off x="3550961" y="4142089"/>
            <a:ext cx="2860666" cy="255134"/>
          </a:xfrm>
          <a:prstGeom prst="rect">
            <a:avLst/>
          </a:prstGeom>
          <a:noFill/>
        </p:spPr>
        <p:txBody>
          <a:bodyPr wrap="square" rtlCol="0">
            <a:spAutoFit/>
          </a:bodyPr>
          <a:lstStyle/>
          <a:p>
            <a:r>
              <a:rPr lang="pt-BR" sz="1058" b="1" dirty="0">
                <a:solidFill>
                  <a:srgbClr val="C00000"/>
                </a:solidFill>
                <a:latin typeface="+mn-lt"/>
                <a:ea typeface="Aptos" panose="020B0004020202020204" pitchFamily="34" charset="0"/>
                <a:cs typeface="Times New Roman" panose="02020603050405020304" pitchFamily="18" charset="0"/>
              </a:rPr>
              <a:t>Tecnologia ou Diferenciais</a:t>
            </a:r>
            <a:endParaRPr lang="pt-BR" sz="1058" dirty="0">
              <a:solidFill>
                <a:srgbClr val="C00000"/>
              </a:solidFill>
              <a:latin typeface="+mn-lt"/>
            </a:endParaRPr>
          </a:p>
        </p:txBody>
      </p:sp>
      <p:sp>
        <p:nvSpPr>
          <p:cNvPr id="21" name="CaixaDeTexto 20">
            <a:extLst>
              <a:ext uri="{FF2B5EF4-FFF2-40B4-BE49-F238E27FC236}">
                <a16:creationId xmlns:a16="http://schemas.microsoft.com/office/drawing/2014/main" id="{AFBB7631-F671-7A87-31D6-B7E60BD99020}"/>
              </a:ext>
            </a:extLst>
          </p:cNvPr>
          <p:cNvSpPr txBox="1"/>
          <p:nvPr/>
        </p:nvSpPr>
        <p:spPr>
          <a:xfrm>
            <a:off x="3548079" y="4405644"/>
            <a:ext cx="2860666" cy="873316"/>
          </a:xfrm>
          <a:prstGeom prst="rect">
            <a:avLst/>
          </a:prstGeom>
          <a:noFill/>
        </p:spPr>
        <p:txBody>
          <a:bodyPr wrap="square" rtlCol="0">
            <a:spAutoFit/>
          </a:bodyPr>
          <a:lstStyle/>
          <a:p>
            <a:pPr algn="just"/>
            <a:r>
              <a:rPr lang="en-US" sz="846" dirty="0">
                <a:solidFill>
                  <a:srgbClr val="000000"/>
                </a:solidFill>
                <a:latin typeface="+mj-lt"/>
              </a:rPr>
              <a:t>It is a long established fact that a reader will be distracted by the readable content of a page when looking at its layout. The point of using Lorem Ipsum is that it has a more-or-less normal distribution of letters, as opposed to using 'Content here, content here', making it look like readable English.</a:t>
            </a:r>
            <a:endParaRPr lang="pt-BR" sz="846" dirty="0">
              <a:solidFill>
                <a:srgbClr val="C00000"/>
              </a:solidFill>
              <a:latin typeface="+mj-lt"/>
            </a:endParaRPr>
          </a:p>
        </p:txBody>
      </p:sp>
      <p:sp>
        <p:nvSpPr>
          <p:cNvPr id="22" name="CaixaDeTexto 21">
            <a:extLst>
              <a:ext uri="{FF2B5EF4-FFF2-40B4-BE49-F238E27FC236}">
                <a16:creationId xmlns:a16="http://schemas.microsoft.com/office/drawing/2014/main" id="{BDED122D-61C0-11B8-8E48-E13E4CD2E8B9}"/>
              </a:ext>
            </a:extLst>
          </p:cNvPr>
          <p:cNvSpPr txBox="1"/>
          <p:nvPr/>
        </p:nvSpPr>
        <p:spPr>
          <a:xfrm>
            <a:off x="3545627" y="6465567"/>
            <a:ext cx="2860666" cy="255134"/>
          </a:xfrm>
          <a:prstGeom prst="rect">
            <a:avLst/>
          </a:prstGeom>
          <a:noFill/>
        </p:spPr>
        <p:txBody>
          <a:bodyPr wrap="square" rtlCol="0">
            <a:spAutoFit/>
          </a:bodyPr>
          <a:lstStyle/>
          <a:p>
            <a:r>
              <a:rPr lang="pt-BR" sz="1058" b="1" dirty="0">
                <a:solidFill>
                  <a:srgbClr val="C00000"/>
                </a:solidFill>
                <a:latin typeface="+mn-lt"/>
                <a:ea typeface="Aptos" panose="020B0004020202020204" pitchFamily="34" charset="0"/>
                <a:cs typeface="Times New Roman" panose="02020603050405020304" pitchFamily="18" charset="0"/>
              </a:rPr>
              <a:t>Validação</a:t>
            </a:r>
            <a:endParaRPr lang="pt-BR" sz="1058" dirty="0">
              <a:solidFill>
                <a:srgbClr val="C00000"/>
              </a:solidFill>
              <a:latin typeface="+mn-lt"/>
            </a:endParaRPr>
          </a:p>
        </p:txBody>
      </p:sp>
      <p:sp>
        <p:nvSpPr>
          <p:cNvPr id="23" name="CaixaDeTexto 22">
            <a:extLst>
              <a:ext uri="{FF2B5EF4-FFF2-40B4-BE49-F238E27FC236}">
                <a16:creationId xmlns:a16="http://schemas.microsoft.com/office/drawing/2014/main" id="{FBD2A3AC-04D4-24C1-CB1D-721778DC7FB6}"/>
              </a:ext>
            </a:extLst>
          </p:cNvPr>
          <p:cNvSpPr txBox="1"/>
          <p:nvPr/>
        </p:nvSpPr>
        <p:spPr>
          <a:xfrm>
            <a:off x="3542745" y="6729123"/>
            <a:ext cx="2860666" cy="873316"/>
          </a:xfrm>
          <a:prstGeom prst="rect">
            <a:avLst/>
          </a:prstGeom>
          <a:noFill/>
        </p:spPr>
        <p:txBody>
          <a:bodyPr wrap="square" rtlCol="0">
            <a:spAutoFit/>
          </a:bodyPr>
          <a:lstStyle/>
          <a:p>
            <a:pPr algn="just"/>
            <a:r>
              <a:rPr lang="en-US" sz="846" dirty="0">
                <a:solidFill>
                  <a:srgbClr val="000000"/>
                </a:solidFill>
                <a:latin typeface="+mj-lt"/>
              </a:rPr>
              <a:t>It is a long established fact that a reader will be distracted by the readable content of a page when looking at its layout. The point of using Lorem Ipsum is that it has a more-or-less normal distribution of letters, as opposed to using 'Content here, content here', making it look like readable English.</a:t>
            </a:r>
            <a:endParaRPr lang="pt-BR" sz="846" dirty="0">
              <a:solidFill>
                <a:srgbClr val="C00000"/>
              </a:solidFill>
              <a:latin typeface="+mj-lt"/>
            </a:endParaRPr>
          </a:p>
        </p:txBody>
      </p:sp>
      <p:sp>
        <p:nvSpPr>
          <p:cNvPr id="24" name="CaixaDeTexto 23">
            <a:extLst>
              <a:ext uri="{FF2B5EF4-FFF2-40B4-BE49-F238E27FC236}">
                <a16:creationId xmlns:a16="http://schemas.microsoft.com/office/drawing/2014/main" id="{1DBDCAE3-5697-D7EF-9229-49211E26327A}"/>
              </a:ext>
            </a:extLst>
          </p:cNvPr>
          <p:cNvSpPr txBox="1"/>
          <p:nvPr/>
        </p:nvSpPr>
        <p:spPr>
          <a:xfrm>
            <a:off x="3542268" y="7714039"/>
            <a:ext cx="2860666" cy="255134"/>
          </a:xfrm>
          <a:prstGeom prst="rect">
            <a:avLst/>
          </a:prstGeom>
          <a:noFill/>
        </p:spPr>
        <p:txBody>
          <a:bodyPr wrap="square" rtlCol="0">
            <a:spAutoFit/>
          </a:bodyPr>
          <a:lstStyle/>
          <a:p>
            <a:r>
              <a:rPr lang="pt-BR" sz="1058" b="1" dirty="0">
                <a:solidFill>
                  <a:srgbClr val="C00000"/>
                </a:solidFill>
                <a:latin typeface="+mn-lt"/>
                <a:ea typeface="Aptos" panose="020B0004020202020204" pitchFamily="34" charset="0"/>
                <a:cs typeface="Times New Roman" panose="02020603050405020304" pitchFamily="18" charset="0"/>
              </a:rPr>
              <a:t>Equipe</a:t>
            </a:r>
            <a:endParaRPr lang="pt-BR" sz="1058" dirty="0">
              <a:solidFill>
                <a:srgbClr val="C00000"/>
              </a:solidFill>
              <a:latin typeface="+mn-lt"/>
            </a:endParaRPr>
          </a:p>
        </p:txBody>
      </p:sp>
      <p:sp>
        <p:nvSpPr>
          <p:cNvPr id="25" name="CaixaDeTexto 24">
            <a:extLst>
              <a:ext uri="{FF2B5EF4-FFF2-40B4-BE49-F238E27FC236}">
                <a16:creationId xmlns:a16="http://schemas.microsoft.com/office/drawing/2014/main" id="{93F4E27F-955A-9BF1-E181-CB18CA38012E}"/>
              </a:ext>
            </a:extLst>
          </p:cNvPr>
          <p:cNvSpPr txBox="1"/>
          <p:nvPr/>
        </p:nvSpPr>
        <p:spPr>
          <a:xfrm>
            <a:off x="3539386" y="7977594"/>
            <a:ext cx="2860666" cy="873316"/>
          </a:xfrm>
          <a:prstGeom prst="rect">
            <a:avLst/>
          </a:prstGeom>
          <a:noFill/>
        </p:spPr>
        <p:txBody>
          <a:bodyPr wrap="square" rtlCol="0">
            <a:spAutoFit/>
          </a:bodyPr>
          <a:lstStyle/>
          <a:p>
            <a:pPr algn="just"/>
            <a:r>
              <a:rPr lang="en-US" sz="846" dirty="0">
                <a:solidFill>
                  <a:srgbClr val="000000"/>
                </a:solidFill>
                <a:latin typeface="+mj-lt"/>
              </a:rPr>
              <a:t>It is a long established fact that a reader will be distracted by the readable content of a page when looking at its layout. The point of using Lorem Ipsum is that it has a more-or-less normal distribution of letters, as opposed to using 'Content here, content here', making it look like readable English.</a:t>
            </a:r>
            <a:endParaRPr lang="pt-BR" sz="846" dirty="0">
              <a:solidFill>
                <a:srgbClr val="C00000"/>
              </a:solidFill>
              <a:latin typeface="+mj-lt"/>
            </a:endParaRPr>
          </a:p>
        </p:txBody>
      </p:sp>
      <p:sp>
        <p:nvSpPr>
          <p:cNvPr id="26" name="Retângulo: Cantos Arredondados 25">
            <a:extLst>
              <a:ext uri="{FF2B5EF4-FFF2-40B4-BE49-F238E27FC236}">
                <a16:creationId xmlns:a16="http://schemas.microsoft.com/office/drawing/2014/main" id="{4485DDBE-B5E5-2829-6BEE-CABF70ACBAAD}"/>
              </a:ext>
            </a:extLst>
          </p:cNvPr>
          <p:cNvSpPr/>
          <p:nvPr/>
        </p:nvSpPr>
        <p:spPr>
          <a:xfrm>
            <a:off x="3553842" y="5353310"/>
            <a:ext cx="2938277" cy="910948"/>
          </a:xfrm>
          <a:prstGeom prst="roundRect">
            <a:avLst>
              <a:gd name="adj" fmla="val 1135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CaixaDeTexto 1">
            <a:extLst>
              <a:ext uri="{FF2B5EF4-FFF2-40B4-BE49-F238E27FC236}">
                <a16:creationId xmlns:a16="http://schemas.microsoft.com/office/drawing/2014/main" id="{14F2711F-55A4-8D0C-EAD7-15A39756E413}"/>
              </a:ext>
            </a:extLst>
          </p:cNvPr>
          <p:cNvSpPr txBox="1"/>
          <p:nvPr/>
        </p:nvSpPr>
        <p:spPr>
          <a:xfrm>
            <a:off x="900585" y="1267803"/>
            <a:ext cx="5008437" cy="352661"/>
          </a:xfrm>
          <a:prstGeom prst="rect">
            <a:avLst/>
          </a:prstGeom>
          <a:solidFill>
            <a:srgbClr val="FFFF00"/>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846" dirty="0"/>
              <a:t>Este banner é um modelo de referência. Cada startup pode adaptá-lo conforme suas necessidades, desde que mantenha os itens-chave para uma apresentação clara e objetiva do projeto.</a:t>
            </a:r>
          </a:p>
        </p:txBody>
      </p:sp>
      <p:pic>
        <p:nvPicPr>
          <p:cNvPr id="6" name="Imagem 5" descr="Logotipo&#10;&#10;O conteúdo gerado por IA pode estar incorreto.">
            <a:extLst>
              <a:ext uri="{FF2B5EF4-FFF2-40B4-BE49-F238E27FC236}">
                <a16:creationId xmlns:a16="http://schemas.microsoft.com/office/drawing/2014/main" id="{65AFDD90-0EF4-8DB2-A497-CCD02320B6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500"/>
            <a:ext cx="6858000" cy="1194435"/>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sign padrão">
  <a:themeElements>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sign padrão">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3963</TotalTime>
  <Words>543</Words>
  <Application>Microsoft Office PowerPoint</Application>
  <PresentationFormat>Papel A4 (210 x 297 mm)</PresentationFormat>
  <Paragraphs>21</Paragraphs>
  <Slides>1</Slides>
  <Notes>1</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1</vt:i4>
      </vt:variant>
    </vt:vector>
  </HeadingPairs>
  <TitlesOfParts>
    <vt:vector size="4" baseType="lpstr">
      <vt:lpstr>Arial</vt:lpstr>
      <vt:lpstr>Times New Roman</vt:lpstr>
      <vt:lpstr>Design padrão</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X COFISIO</dc:creator>
  <cp:lastModifiedBy>Reuel Adimar Lopes</cp:lastModifiedBy>
  <cp:revision>200</cp:revision>
  <dcterms:modified xsi:type="dcterms:W3CDTF">2025-10-22T14:40:21Z</dcterms:modified>
</cp:coreProperties>
</file>