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5" r:id="rId1"/>
  </p:sldMasterIdLst>
  <p:notesMasterIdLst>
    <p:notesMasterId r:id="rId3"/>
  </p:notesMasterIdLst>
  <p:handoutMasterIdLst>
    <p:handoutMasterId r:id="rId4"/>
  </p:handoutMasterIdLst>
  <p:sldIdLst>
    <p:sldId id="256" r:id="rId2"/>
  </p:sldIdLst>
  <p:sldSz cx="7559675" cy="10691813"/>
  <p:notesSz cx="6858000" cy="9774238"/>
  <p:defaultTextStyle>
    <a:defPPr>
      <a:defRPr lang="en-GB"/>
    </a:defPPr>
    <a:lvl1pPr algn="l" defTabSz="11699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119059" algn="l" defTabSz="11699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238117" algn="l" defTabSz="11699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357177" algn="l" defTabSz="11699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476236" algn="l" defTabSz="116993"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595294" algn="l" defTabSz="238117"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714353" algn="l" defTabSz="238117"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833413" algn="l" defTabSz="238117"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952471" algn="l" defTabSz="238117"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1033" userDrawn="1">
          <p15:clr>
            <a:srgbClr val="A4A3A4"/>
          </p15:clr>
        </p15:guide>
        <p15:guide id="2" pos="254" userDrawn="1">
          <p15:clr>
            <a:srgbClr val="A4A3A4"/>
          </p15:clr>
        </p15:guide>
        <p15:guide id="3" pos="4508" userDrawn="1">
          <p15:clr>
            <a:srgbClr val="A4A3A4"/>
          </p15:clr>
        </p15:guide>
        <p15:guide id="4" orient="horz" pos="6196" userDrawn="1">
          <p15:clr>
            <a:srgbClr val="A4A3A4"/>
          </p15:clr>
        </p15:guide>
        <p15:guide id="5" pos="2243" userDrawn="1">
          <p15:clr>
            <a:srgbClr val="A4A3A4"/>
          </p15:clr>
        </p15:guide>
        <p15:guide id="6" pos="2466"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000000"/>
    <a:srgbClr val="9ECEAB"/>
    <a:srgbClr val="9DD399"/>
    <a:srgbClr val="CCECFF"/>
    <a:srgbClr val="E1F4FF"/>
    <a:srgbClr val="FFFFCC"/>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605" autoAdjust="0"/>
    <p:restoredTop sz="94291" autoAdjust="0"/>
  </p:normalViewPr>
  <p:slideViewPr>
    <p:cSldViewPr>
      <p:cViewPr>
        <p:scale>
          <a:sx n="110" d="100"/>
          <a:sy n="110" d="100"/>
        </p:scale>
        <p:origin x="2880" y="-1638"/>
      </p:cViewPr>
      <p:guideLst>
        <p:guide orient="horz" pos="1033"/>
        <p:guide pos="254"/>
        <p:guide pos="4508"/>
        <p:guide orient="horz" pos="6196"/>
        <p:guide pos="2243"/>
        <p:guide pos="2466"/>
      </p:guideLst>
    </p:cSldViewPr>
  </p:slideViewPr>
  <p:outlineViewPr>
    <p:cViewPr varScale="1">
      <p:scale>
        <a:sx n="170" d="200"/>
        <a:sy n="170" d="200"/>
      </p:scale>
      <p:origin x="558" y="0"/>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118A949-18DE-4BC4-A166-44B11E16226D}"/>
              </a:ext>
            </a:extLst>
          </p:cNvPr>
          <p:cNvSpPr>
            <a:spLocks noGrp="1" noChangeArrowheads="1"/>
          </p:cNvSpPr>
          <p:nvPr>
            <p:ph type="hdr" sz="quarter"/>
          </p:nvPr>
        </p:nvSpPr>
        <p:spPr bwMode="auto">
          <a:xfrm>
            <a:off x="0" y="0"/>
            <a:ext cx="2971800"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Lucida Sans Unicode" pitchFamily="34" charset="0"/>
                <a:cs typeface="Lucida Sans Unicode" pitchFamily="34" charset="0"/>
              </a:defRPr>
            </a:lvl1pPr>
          </a:lstStyle>
          <a:p>
            <a:pPr>
              <a:defRPr/>
            </a:pPr>
            <a:endParaRPr lang="pt-BR"/>
          </a:p>
        </p:txBody>
      </p:sp>
      <p:sp>
        <p:nvSpPr>
          <p:cNvPr id="16387" name="Rectangle 3">
            <a:extLst>
              <a:ext uri="{FF2B5EF4-FFF2-40B4-BE49-F238E27FC236}">
                <a16:creationId xmlns:a16="http://schemas.microsoft.com/office/drawing/2014/main" id="{E1E95A07-86EB-474E-A975-D918A12741E7}"/>
              </a:ext>
            </a:extLst>
          </p:cNvPr>
          <p:cNvSpPr>
            <a:spLocks noGrp="1" noChangeArrowheads="1"/>
          </p:cNvSpPr>
          <p:nvPr>
            <p:ph type="dt" sz="quarter" idx="1"/>
          </p:nvPr>
        </p:nvSpPr>
        <p:spPr bwMode="auto">
          <a:xfrm>
            <a:off x="3884613" y="0"/>
            <a:ext cx="2971800"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panose="020B0604020202020204" pitchFamily="34" charset="0"/>
                <a:ea typeface="ＭＳ Ｐゴシック" panose="020B0600070205080204" pitchFamily="34" charset="-128"/>
                <a:cs typeface="Lucida Sans Unicode" pitchFamily="34" charset="0"/>
              </a:defRPr>
            </a:lvl1pPr>
          </a:lstStyle>
          <a:p>
            <a:pPr>
              <a:defRPr/>
            </a:pPr>
            <a:fld id="{33A0EF76-4EFF-4FF3-B7B1-2431E38D5F96}" type="datetimeFigureOut">
              <a:rPr lang="pt-BR" altLang="pt-BR"/>
              <a:pPr>
                <a:defRPr/>
              </a:pPr>
              <a:t>05/05/2026</a:t>
            </a:fld>
            <a:endParaRPr lang="pt-BR" altLang="pt-BR"/>
          </a:p>
        </p:txBody>
      </p:sp>
      <p:sp>
        <p:nvSpPr>
          <p:cNvPr id="16388" name="Rectangle 4">
            <a:extLst>
              <a:ext uri="{FF2B5EF4-FFF2-40B4-BE49-F238E27FC236}">
                <a16:creationId xmlns:a16="http://schemas.microsoft.com/office/drawing/2014/main" id="{00638B72-6D31-4BB8-8A62-405D02E2FF03}"/>
              </a:ext>
            </a:extLst>
          </p:cNvPr>
          <p:cNvSpPr>
            <a:spLocks noGrp="1" noChangeArrowheads="1"/>
          </p:cNvSpPr>
          <p:nvPr>
            <p:ph type="ftr" sz="quarter" idx="2"/>
          </p:nvPr>
        </p:nvSpPr>
        <p:spPr bwMode="auto">
          <a:xfrm>
            <a:off x="0" y="9283700"/>
            <a:ext cx="297180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Lucida Sans Unicode" pitchFamily="34" charset="0"/>
                <a:cs typeface="Lucida Sans Unicode" pitchFamily="34" charset="0"/>
              </a:defRPr>
            </a:lvl1pPr>
          </a:lstStyle>
          <a:p>
            <a:pPr>
              <a:defRPr/>
            </a:pPr>
            <a:endParaRPr lang="pt-BR"/>
          </a:p>
        </p:txBody>
      </p:sp>
      <p:sp>
        <p:nvSpPr>
          <p:cNvPr id="16389" name="Rectangle 5">
            <a:extLst>
              <a:ext uri="{FF2B5EF4-FFF2-40B4-BE49-F238E27FC236}">
                <a16:creationId xmlns:a16="http://schemas.microsoft.com/office/drawing/2014/main" id="{6575D024-2F10-476E-A5C9-6721802CA046}"/>
              </a:ext>
            </a:extLst>
          </p:cNvPr>
          <p:cNvSpPr>
            <a:spLocks noGrp="1" noChangeArrowheads="1"/>
          </p:cNvSpPr>
          <p:nvPr>
            <p:ph type="sldNum" sz="quarter" idx="3"/>
          </p:nvPr>
        </p:nvSpPr>
        <p:spPr bwMode="auto">
          <a:xfrm>
            <a:off x="3884613" y="9283700"/>
            <a:ext cx="297180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DF7A29F5-B7DA-4049-A950-14F265EB5E3A}" type="slidenum">
              <a:rPr lang="pt-BR" altLang="pt-BR"/>
              <a:pPr>
                <a:defRPr/>
              </a:pPr>
              <a:t>‹nº›</a:t>
            </a:fld>
            <a:endParaRPr lang="pt-BR" altLang="pt-B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AutoShape 1">
            <a:extLst>
              <a:ext uri="{FF2B5EF4-FFF2-40B4-BE49-F238E27FC236}">
                <a16:creationId xmlns:a16="http://schemas.microsoft.com/office/drawing/2014/main" id="{F70465B3-11E6-4305-8E5D-A830E40A5A51}"/>
              </a:ext>
            </a:extLst>
          </p:cNvPr>
          <p:cNvSpPr>
            <a:spLocks noChangeArrowheads="1"/>
          </p:cNvSpPr>
          <p:nvPr/>
        </p:nvSpPr>
        <p:spPr bwMode="auto">
          <a:xfrm>
            <a:off x="0" y="0"/>
            <a:ext cx="6858000" cy="9774238"/>
          </a:xfrm>
          <a:prstGeom prst="roundRect">
            <a:avLst>
              <a:gd name="adj" fmla="val 23"/>
            </a:avLst>
          </a:prstGeom>
          <a:solidFill>
            <a:srgbClr val="FFFFFF"/>
          </a:solidFill>
          <a:ln>
            <a:noFill/>
          </a:ln>
        </p:spPr>
        <p:txBody>
          <a:bodyPr wrap="none"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49263"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49263"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49263"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49263"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lnSpc>
                <a:spcPct val="95000"/>
              </a:lnSpc>
              <a:buClr>
                <a:srgbClr val="000000"/>
              </a:buClr>
              <a:buSzPct val="100000"/>
              <a:buFont typeface="Times New Roman" pitchFamily="18" charset="0"/>
              <a:buNone/>
              <a:defRPr/>
            </a:pPr>
            <a:endParaRPr lang="pt-BR" altLang="pt-BR">
              <a:solidFill>
                <a:schemeClr val="bg1"/>
              </a:solidFill>
              <a:latin typeface="Times New Roman" pitchFamily="18" charset="0"/>
              <a:cs typeface="Lucida Sans Unicode" pitchFamily="34" charset="0"/>
            </a:endParaRPr>
          </a:p>
        </p:txBody>
      </p:sp>
      <p:sp>
        <p:nvSpPr>
          <p:cNvPr id="2050" name="Rectangle 2">
            <a:extLst>
              <a:ext uri="{FF2B5EF4-FFF2-40B4-BE49-F238E27FC236}">
                <a16:creationId xmlns:a16="http://schemas.microsoft.com/office/drawing/2014/main" id="{4510F5FF-0C3D-4505-ACC5-B3BB32F1731E}"/>
              </a:ext>
            </a:extLst>
          </p:cNvPr>
          <p:cNvSpPr>
            <a:spLocks noGrp="1" noChangeArrowheads="1"/>
          </p:cNvSpPr>
          <p:nvPr>
            <p:ph type="hdr"/>
          </p:nvPr>
        </p:nvSpPr>
        <p:spPr bwMode="auto">
          <a:xfrm>
            <a:off x="0" y="0"/>
            <a:ext cx="29702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eaLnBrk="1" hangingPunct="1">
              <a:lnSpc>
                <a:spcPct val="100000"/>
              </a:lnSpc>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u="sng">
                <a:solidFill>
                  <a:srgbClr val="000000"/>
                </a:solidFill>
                <a:latin typeface="Times New Roman" pitchFamily="16" charset="0"/>
                <a:ea typeface="Lucida Sans Unicode" charset="0"/>
                <a:cs typeface="Lucida Sans Unicode" charset="0"/>
              </a:defRPr>
            </a:lvl1pPr>
          </a:lstStyle>
          <a:p>
            <a:pPr>
              <a:defRPr/>
            </a:pPr>
            <a:endParaRPr lang="en-GB"/>
          </a:p>
        </p:txBody>
      </p:sp>
      <p:sp>
        <p:nvSpPr>
          <p:cNvPr id="2051" name="Rectangle 3">
            <a:extLst>
              <a:ext uri="{FF2B5EF4-FFF2-40B4-BE49-F238E27FC236}">
                <a16:creationId xmlns:a16="http://schemas.microsoft.com/office/drawing/2014/main" id="{0F31DA43-C68A-4B6B-9D7F-FE58689611B5}"/>
              </a:ext>
            </a:extLst>
          </p:cNvPr>
          <p:cNvSpPr>
            <a:spLocks noGrp="1" noChangeArrowheads="1"/>
          </p:cNvSpPr>
          <p:nvPr>
            <p:ph type="dt"/>
          </p:nvPr>
        </p:nvSpPr>
        <p:spPr bwMode="auto">
          <a:xfrm>
            <a:off x="3886200" y="0"/>
            <a:ext cx="29702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eaLnBrk="1" hangingPunct="1">
              <a:lnSpc>
                <a:spcPct val="100000"/>
              </a:lnSpc>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u="sng">
                <a:solidFill>
                  <a:srgbClr val="000000"/>
                </a:solidFill>
                <a:latin typeface="Times New Roman" pitchFamily="16" charset="0"/>
                <a:ea typeface="Lucida Sans Unicode" charset="0"/>
                <a:cs typeface="Lucida Sans Unicode" charset="0"/>
              </a:defRPr>
            </a:lvl1pPr>
          </a:lstStyle>
          <a:p>
            <a:pPr>
              <a:defRPr/>
            </a:pPr>
            <a:endParaRPr lang="en-GB"/>
          </a:p>
        </p:txBody>
      </p:sp>
      <p:sp>
        <p:nvSpPr>
          <p:cNvPr id="2053" name="Rectangle 4">
            <a:extLst>
              <a:ext uri="{FF2B5EF4-FFF2-40B4-BE49-F238E27FC236}">
                <a16:creationId xmlns:a16="http://schemas.microsoft.com/office/drawing/2014/main" id="{E4AA59F3-F947-4101-8D83-75FD8169C2EC}"/>
              </a:ext>
            </a:extLst>
          </p:cNvPr>
          <p:cNvSpPr>
            <a:spLocks noGrp="1" noRot="1" noChangeAspect="1" noChangeArrowheads="1"/>
          </p:cNvSpPr>
          <p:nvPr>
            <p:ph type="sldImg"/>
          </p:nvPr>
        </p:nvSpPr>
        <p:spPr bwMode="auto">
          <a:xfrm>
            <a:off x="-9331325" y="-15455900"/>
            <a:ext cx="25519063" cy="36091813"/>
          </a:xfrm>
          <a:prstGeom prst="rect">
            <a:avLst/>
          </a:prstGeom>
          <a:solidFill>
            <a:srgbClr val="FFFFFF"/>
          </a:solidFill>
          <a:ln w="9360">
            <a:solidFill>
              <a:srgbClr val="000000"/>
            </a:solidFill>
            <a:miter lim="800000"/>
            <a:headEnd/>
            <a:tailEnd/>
          </a:ln>
        </p:spPr>
      </p:sp>
      <p:sp>
        <p:nvSpPr>
          <p:cNvPr id="2" name="Rectangle 5">
            <a:extLst>
              <a:ext uri="{FF2B5EF4-FFF2-40B4-BE49-F238E27FC236}">
                <a16:creationId xmlns:a16="http://schemas.microsoft.com/office/drawing/2014/main" id="{1BF4DB5B-162E-4623-A8A6-000D410A1C69}"/>
              </a:ext>
            </a:extLst>
          </p:cNvPr>
          <p:cNvSpPr>
            <a:spLocks noGrp="1" noChangeArrowheads="1"/>
          </p:cNvSpPr>
          <p:nvPr>
            <p:ph type="body"/>
          </p:nvPr>
        </p:nvSpPr>
        <p:spPr bwMode="auto">
          <a:xfrm>
            <a:off x="914400" y="4648200"/>
            <a:ext cx="5027613" cy="44180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pt-BR" noProof="0"/>
          </a:p>
        </p:txBody>
      </p:sp>
      <p:sp>
        <p:nvSpPr>
          <p:cNvPr id="2054" name="Rectangle 6">
            <a:extLst>
              <a:ext uri="{FF2B5EF4-FFF2-40B4-BE49-F238E27FC236}">
                <a16:creationId xmlns:a16="http://schemas.microsoft.com/office/drawing/2014/main" id="{FE3EAEB7-3310-4682-AB4C-67FF39DA2FF3}"/>
              </a:ext>
            </a:extLst>
          </p:cNvPr>
          <p:cNvSpPr>
            <a:spLocks noGrp="1" noChangeArrowheads="1"/>
          </p:cNvSpPr>
          <p:nvPr>
            <p:ph type="ftr"/>
          </p:nvPr>
        </p:nvSpPr>
        <p:spPr bwMode="auto">
          <a:xfrm>
            <a:off x="0" y="9296400"/>
            <a:ext cx="2970213" cy="455613"/>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eaLnBrk="1" hangingPunct="1">
              <a:lnSpc>
                <a:spcPct val="100000"/>
              </a:lnSpc>
              <a:buClr>
                <a:srgbClr val="000000"/>
              </a:buClr>
              <a:buSzPct val="100000"/>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u="sng">
                <a:solidFill>
                  <a:srgbClr val="000000"/>
                </a:solidFill>
                <a:latin typeface="Times New Roman" pitchFamily="16" charset="0"/>
                <a:ea typeface="Lucida Sans Unicode" charset="0"/>
                <a:cs typeface="Lucida Sans Unicode" charset="0"/>
              </a:defRPr>
            </a:lvl1pPr>
          </a:lstStyle>
          <a:p>
            <a:pPr>
              <a:defRPr/>
            </a:pPr>
            <a:endParaRPr lang="en-GB"/>
          </a:p>
        </p:txBody>
      </p:sp>
      <p:sp>
        <p:nvSpPr>
          <p:cNvPr id="2055" name="Rectangle 7">
            <a:extLst>
              <a:ext uri="{FF2B5EF4-FFF2-40B4-BE49-F238E27FC236}">
                <a16:creationId xmlns:a16="http://schemas.microsoft.com/office/drawing/2014/main" id="{9478ED62-7533-48AF-9FF1-8DFABD963BE6}"/>
              </a:ext>
            </a:extLst>
          </p:cNvPr>
          <p:cNvSpPr>
            <a:spLocks noGrp="1" noChangeArrowheads="1"/>
          </p:cNvSpPr>
          <p:nvPr>
            <p:ph type="sldNum"/>
          </p:nvPr>
        </p:nvSpPr>
        <p:spPr bwMode="auto">
          <a:xfrm>
            <a:off x="3886200" y="9296400"/>
            <a:ext cx="2970213" cy="455613"/>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hangingPunct="1">
              <a:buClr>
                <a:srgbClr val="000000"/>
              </a:buClr>
              <a:buSzPct val="100000"/>
              <a:buFont typeface="Times New Roman" panose="02020603050405020304"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u="sng">
                <a:solidFill>
                  <a:srgbClr val="000000"/>
                </a:solidFill>
                <a:latin typeface="Times New Roman" panose="02020603050405020304" pitchFamily="18" charset="0"/>
              </a:defRPr>
            </a:lvl1pPr>
          </a:lstStyle>
          <a:p>
            <a:pPr>
              <a:defRPr/>
            </a:pPr>
            <a:fld id="{71753CF1-95DF-4E55-BC9A-21D0A9A2A7EC}" type="slidenum">
              <a:rPr lang="en-GB" altLang="pt-BR"/>
              <a:pPr>
                <a:defRPr/>
              </a:pPr>
              <a:t>‹nº›</a:t>
            </a:fld>
            <a:endParaRPr lang="en-GB" altLang="pt-BR"/>
          </a:p>
        </p:txBody>
      </p:sp>
    </p:spTree>
  </p:cSld>
  <p:clrMap bg1="lt1" tx1="dk1" bg2="lt2" tx2="dk2" accent1="accent1" accent2="accent2" accent3="accent3" accent4="accent4" accent5="accent5" accent6="accent6" hlink="hlink" folHlink="folHlink"/>
  <p:notesStyle>
    <a:lvl1pPr algn="l" defTabSz="116993" rtl="0" eaLnBrk="0" fontAlgn="base" hangingPunct="0">
      <a:spcBef>
        <a:spcPct val="30000"/>
      </a:spcBef>
      <a:spcAft>
        <a:spcPct val="0"/>
      </a:spcAft>
      <a:buClr>
        <a:srgbClr val="000000"/>
      </a:buClr>
      <a:buSzPct val="100000"/>
      <a:buFont typeface="Times New Roman" panose="02020603050405020304" pitchFamily="18" charset="0"/>
      <a:defRPr sz="312" kern="1200">
        <a:solidFill>
          <a:srgbClr val="000000"/>
        </a:solidFill>
        <a:latin typeface="Times New Roman" pitchFamily="16" charset="0"/>
        <a:ea typeface="MS PGothic" panose="020B0600070205080204" pitchFamily="34" charset="-128"/>
        <a:cs typeface="ＭＳ Ｐゴシック" charset="0"/>
      </a:defRPr>
    </a:lvl1pPr>
    <a:lvl2pPr marL="193471" indent="-74412" algn="l" defTabSz="116993" rtl="0" eaLnBrk="0" fontAlgn="base" hangingPunct="0">
      <a:spcBef>
        <a:spcPct val="30000"/>
      </a:spcBef>
      <a:spcAft>
        <a:spcPct val="0"/>
      </a:spcAft>
      <a:buClr>
        <a:srgbClr val="000000"/>
      </a:buClr>
      <a:buSzPct val="100000"/>
      <a:buFont typeface="Times New Roman" panose="02020603050405020304" pitchFamily="18" charset="0"/>
      <a:defRPr sz="312" kern="1200">
        <a:solidFill>
          <a:srgbClr val="000000"/>
        </a:solidFill>
        <a:latin typeface="Times New Roman" pitchFamily="16" charset="0"/>
        <a:ea typeface="MS PGothic" panose="020B0600070205080204" pitchFamily="34" charset="-128"/>
        <a:cs typeface="+mn-cs"/>
      </a:defRPr>
    </a:lvl2pPr>
    <a:lvl3pPr marL="297647" indent="-59530" algn="l" defTabSz="116993" rtl="0" eaLnBrk="0" fontAlgn="base" hangingPunct="0">
      <a:spcBef>
        <a:spcPct val="30000"/>
      </a:spcBef>
      <a:spcAft>
        <a:spcPct val="0"/>
      </a:spcAft>
      <a:buClr>
        <a:srgbClr val="000000"/>
      </a:buClr>
      <a:buSzPct val="100000"/>
      <a:buFont typeface="Times New Roman" panose="02020603050405020304" pitchFamily="18" charset="0"/>
      <a:defRPr sz="312" kern="1200">
        <a:solidFill>
          <a:srgbClr val="000000"/>
        </a:solidFill>
        <a:latin typeface="Times New Roman" pitchFamily="16" charset="0"/>
        <a:ea typeface="MS PGothic" panose="020B0600070205080204" pitchFamily="34" charset="-128"/>
        <a:cs typeface="+mn-cs"/>
      </a:defRPr>
    </a:lvl3pPr>
    <a:lvl4pPr marL="416706" indent="-59530" algn="l" defTabSz="116993" rtl="0" eaLnBrk="0" fontAlgn="base" hangingPunct="0">
      <a:spcBef>
        <a:spcPct val="30000"/>
      </a:spcBef>
      <a:spcAft>
        <a:spcPct val="0"/>
      </a:spcAft>
      <a:buClr>
        <a:srgbClr val="000000"/>
      </a:buClr>
      <a:buSzPct val="100000"/>
      <a:buFont typeface="Times New Roman" panose="02020603050405020304" pitchFamily="18" charset="0"/>
      <a:defRPr sz="312" kern="1200">
        <a:solidFill>
          <a:srgbClr val="000000"/>
        </a:solidFill>
        <a:latin typeface="Times New Roman" pitchFamily="16" charset="0"/>
        <a:ea typeface="MS PGothic" panose="020B0600070205080204" pitchFamily="34" charset="-128"/>
        <a:cs typeface="+mn-cs"/>
      </a:defRPr>
    </a:lvl4pPr>
    <a:lvl5pPr marL="535766" indent="-59530" algn="l" defTabSz="116993" rtl="0" eaLnBrk="0" fontAlgn="base" hangingPunct="0">
      <a:spcBef>
        <a:spcPct val="30000"/>
      </a:spcBef>
      <a:spcAft>
        <a:spcPct val="0"/>
      </a:spcAft>
      <a:buClr>
        <a:srgbClr val="000000"/>
      </a:buClr>
      <a:buSzPct val="100000"/>
      <a:buFont typeface="Times New Roman" panose="02020603050405020304" pitchFamily="18" charset="0"/>
      <a:defRPr sz="312" kern="1200">
        <a:solidFill>
          <a:srgbClr val="000000"/>
        </a:solidFill>
        <a:latin typeface="Times New Roman" pitchFamily="16" charset="0"/>
        <a:ea typeface="MS PGothic" panose="020B0600070205080204" pitchFamily="34" charset="-128"/>
        <a:cs typeface="+mn-cs"/>
      </a:defRPr>
    </a:lvl5pPr>
    <a:lvl6pPr marL="595294" algn="l" defTabSz="238117" rtl="0" eaLnBrk="1" latinLnBrk="0" hangingPunct="1">
      <a:defRPr sz="312" kern="1200">
        <a:solidFill>
          <a:schemeClr val="tx1"/>
        </a:solidFill>
        <a:latin typeface="+mn-lt"/>
        <a:ea typeface="+mn-ea"/>
        <a:cs typeface="+mn-cs"/>
      </a:defRPr>
    </a:lvl6pPr>
    <a:lvl7pPr marL="714353" algn="l" defTabSz="238117" rtl="0" eaLnBrk="1" latinLnBrk="0" hangingPunct="1">
      <a:defRPr sz="312" kern="1200">
        <a:solidFill>
          <a:schemeClr val="tx1"/>
        </a:solidFill>
        <a:latin typeface="+mn-lt"/>
        <a:ea typeface="+mn-ea"/>
        <a:cs typeface="+mn-cs"/>
      </a:defRPr>
    </a:lvl7pPr>
    <a:lvl8pPr marL="833413" algn="l" defTabSz="238117" rtl="0" eaLnBrk="1" latinLnBrk="0" hangingPunct="1">
      <a:defRPr sz="312" kern="1200">
        <a:solidFill>
          <a:schemeClr val="tx1"/>
        </a:solidFill>
        <a:latin typeface="+mn-lt"/>
        <a:ea typeface="+mn-ea"/>
        <a:cs typeface="+mn-cs"/>
      </a:defRPr>
    </a:lvl8pPr>
    <a:lvl9pPr marL="952471" algn="l" defTabSz="238117" rtl="0" eaLnBrk="1" latinLnBrk="0" hangingPunct="1">
      <a:defRPr sz="31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EA3A7D9A-52A1-4376-AF64-9F6B17F7F874}"/>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ea typeface="MS PGothic" panose="020B0600070205080204" pitchFamily="34" charset="-128"/>
              </a:defRPr>
            </a:lvl1pPr>
            <a:lvl2pPr marL="742950" indent="-285750">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ea typeface="MS PGothic" panose="020B0600070205080204" pitchFamily="34" charset="-128"/>
              </a:defRPr>
            </a:lvl2pPr>
            <a:lvl3pPr marL="1143000" indent="-228600">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ea typeface="MS PGothic" panose="020B0600070205080204" pitchFamily="34" charset="-128"/>
              </a:defRPr>
            </a:lvl3pPr>
            <a:lvl4pPr marL="1600200" indent="-228600">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ea typeface="MS PGothic" panose="020B0600070205080204" pitchFamily="34" charset="-128"/>
              </a:defRPr>
            </a:lvl4pPr>
            <a:lvl5pPr marL="2057400" indent="-228600">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pPr>
            <a:fld id="{C652DB6D-C6EF-4E8D-9BB1-6BD24461D43E}" type="slidenum">
              <a:rPr lang="en-GB" altLang="pt-BR" smtClean="0"/>
              <a:pPr>
                <a:spcBef>
                  <a:spcPct val="0"/>
                </a:spcBef>
              </a:pPr>
              <a:t>1</a:t>
            </a:fld>
            <a:endParaRPr lang="en-GB" altLang="pt-BR"/>
          </a:p>
        </p:txBody>
      </p:sp>
      <p:sp>
        <p:nvSpPr>
          <p:cNvPr id="5123" name="Text Box 1">
            <a:extLst>
              <a:ext uri="{FF2B5EF4-FFF2-40B4-BE49-F238E27FC236}">
                <a16:creationId xmlns:a16="http://schemas.microsoft.com/office/drawing/2014/main" id="{46AC5FC1-0319-460D-ABA2-EBF3B6FA7EE7}"/>
              </a:ext>
            </a:extLst>
          </p:cNvPr>
          <p:cNvSpPr txBox="1">
            <a:spLocks noChangeArrowheads="1"/>
          </p:cNvSpPr>
          <p:nvPr/>
        </p:nvSpPr>
        <p:spPr bwMode="auto">
          <a:xfrm>
            <a:off x="2057400" y="762000"/>
            <a:ext cx="2743200" cy="3657600"/>
          </a:xfrm>
          <a:prstGeom prst="rect">
            <a:avLst/>
          </a:prstGeom>
          <a:solidFill>
            <a:srgbClr val="FFFFFF"/>
          </a:solidFill>
          <a:ln w="9525">
            <a:solidFill>
              <a:srgbClr val="000000"/>
            </a:solidFill>
            <a:miter lim="800000"/>
            <a:headEnd/>
            <a:tailEnd/>
          </a:ln>
        </p:spPr>
        <p:txBody>
          <a:bodyPr wrap="none"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MS PGothic" panose="020B0600070205080204" pitchFamily="34" charset="-128"/>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MS PGothic" panose="020B0600070205080204" pitchFamily="34" charset="-128"/>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MS PGothic" panose="020B0600070205080204" pitchFamily="34" charset="-128"/>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MS PGothic" panose="020B0600070205080204" pitchFamily="34" charset="-128"/>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ea typeface="MS PGothic" panose="020B0600070205080204" pitchFamily="34" charset="-128"/>
              </a:defRPr>
            </a:lvl9pPr>
          </a:lstStyle>
          <a:p>
            <a:pPr eaLnBrk="1" hangingPunct="1">
              <a:lnSpc>
                <a:spcPct val="95000"/>
              </a:lnSpc>
              <a:spcBef>
                <a:spcPct val="0"/>
              </a:spcBef>
            </a:pPr>
            <a:endParaRPr lang="pt-BR" altLang="pt-BR" sz="2400">
              <a:solidFill>
                <a:schemeClr val="bg1"/>
              </a:solidFill>
            </a:endParaRPr>
          </a:p>
        </p:txBody>
      </p:sp>
      <p:sp>
        <p:nvSpPr>
          <p:cNvPr id="5124" name="Text Box 2">
            <a:extLst>
              <a:ext uri="{FF2B5EF4-FFF2-40B4-BE49-F238E27FC236}">
                <a16:creationId xmlns:a16="http://schemas.microsoft.com/office/drawing/2014/main" id="{E0A87132-9040-4EBF-AB80-35A807F0A749}"/>
              </a:ext>
            </a:extLst>
          </p:cNvPr>
          <p:cNvSpPr>
            <a:spLocks noGrp="1" noChangeArrowheads="1"/>
          </p:cNvSpPr>
          <p:nvPr>
            <p:ph type="body"/>
          </p:nvPr>
        </p:nvSpPr>
        <p:spPr>
          <a:xfrm>
            <a:off x="914400" y="4648200"/>
            <a:ext cx="5029200" cy="4419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ts val="525"/>
              </a:spcBef>
              <a:buClr>
                <a:srgbClr val="3333CC"/>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pt-BR" sz="1400" b="1" u="sng">
                <a:solidFill>
                  <a:srgbClr val="3333CC"/>
                </a:solidFill>
                <a:latin typeface="Times New Roman" panose="02020603050405020304" pitchFamily="18" charset="0"/>
              </a:rPr>
              <a:t>OBS:</a:t>
            </a:r>
          </a:p>
          <a:p>
            <a:pPr algn="ctr" eaLnBrk="1" hangingPunct="1">
              <a:spcBef>
                <a:spcPts val="525"/>
              </a:spcBef>
              <a:buClr>
                <a:srgbClr val="3333CC"/>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pt-BR" sz="1400" b="1">
                <a:solidFill>
                  <a:srgbClr val="3333CC"/>
                </a:solidFill>
                <a:latin typeface="Times New Roman" panose="02020603050405020304" pitchFamily="18" charset="0"/>
              </a:rPr>
              <a:t> O Banner deverá ser confecionado em LONA com cordão para pendurar no Painel.</a:t>
            </a:r>
          </a:p>
          <a:p>
            <a:pPr algn="ctr" eaLnBrk="1" hangingPunct="1">
              <a:spcBef>
                <a:spcPts val="525"/>
              </a:spcBef>
              <a:buClr>
                <a:srgbClr val="3333CC"/>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ltLang="pt-BR" sz="1400" b="1">
                <a:solidFill>
                  <a:srgbClr val="3333CC"/>
                </a:solidFill>
                <a:latin typeface="Times New Roman" panose="02020603050405020304" pitchFamily="18" charset="0"/>
              </a:rPr>
              <a:t>Tamanho de 0,90m largura e 1,20m comprimento</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567014" y="3321427"/>
            <a:ext cx="6425650" cy="2291804"/>
          </a:xfrm>
        </p:spPr>
        <p:txBody>
          <a:bodyPr/>
          <a:lstStyle/>
          <a:p>
            <a:r>
              <a:rPr lang="pt-BR"/>
              <a:t>Clique para editar o estilo do título mestre</a:t>
            </a:r>
          </a:p>
        </p:txBody>
      </p:sp>
      <p:sp>
        <p:nvSpPr>
          <p:cNvPr id="3" name="Subtítulo 2"/>
          <p:cNvSpPr>
            <a:spLocks noGrp="1"/>
          </p:cNvSpPr>
          <p:nvPr>
            <p:ph type="subTitle" idx="1"/>
          </p:nvPr>
        </p:nvSpPr>
        <p:spPr>
          <a:xfrm>
            <a:off x="1134026" y="6058708"/>
            <a:ext cx="5291625" cy="2732173"/>
          </a:xfrm>
        </p:spPr>
        <p:txBody>
          <a:bodyPr/>
          <a:lstStyle>
            <a:lvl1pPr marL="0" indent="0" algn="ctr">
              <a:buNone/>
              <a:defRPr/>
            </a:lvl1pPr>
            <a:lvl2pPr marL="104416" indent="0" algn="ctr">
              <a:buNone/>
              <a:defRPr/>
            </a:lvl2pPr>
            <a:lvl3pPr marL="208831" indent="0" algn="ctr">
              <a:buNone/>
              <a:defRPr/>
            </a:lvl3pPr>
            <a:lvl4pPr marL="313246" indent="0" algn="ctr">
              <a:buNone/>
              <a:defRPr/>
            </a:lvl4pPr>
            <a:lvl5pPr marL="417661" indent="0" algn="ctr">
              <a:buNone/>
              <a:defRPr/>
            </a:lvl5pPr>
            <a:lvl6pPr marL="522077" indent="0" algn="ctr">
              <a:buNone/>
              <a:defRPr/>
            </a:lvl6pPr>
            <a:lvl7pPr marL="626492" indent="0" algn="ctr">
              <a:buNone/>
              <a:defRPr/>
            </a:lvl7pPr>
            <a:lvl8pPr marL="730907" indent="0" algn="ctr">
              <a:buNone/>
              <a:defRPr/>
            </a:lvl8pPr>
            <a:lvl9pPr marL="835322" indent="0" algn="ctr">
              <a:buNone/>
              <a:defRPr/>
            </a:lvl9pPr>
          </a:lstStyle>
          <a:p>
            <a:r>
              <a:rPr lang="pt-BR"/>
              <a:t>Clique para editar o estilo do subtítulo mestre</a:t>
            </a:r>
          </a:p>
        </p:txBody>
      </p:sp>
      <p:sp>
        <p:nvSpPr>
          <p:cNvPr id="4" name="Rectangle 4">
            <a:extLst>
              <a:ext uri="{FF2B5EF4-FFF2-40B4-BE49-F238E27FC236}">
                <a16:creationId xmlns:a16="http://schemas.microsoft.com/office/drawing/2014/main" id="{0D8E5080-8BBD-4F16-A173-41BAEA02882B}"/>
              </a:ext>
            </a:extLst>
          </p:cNvPr>
          <p:cNvSpPr>
            <a:spLocks noGrp="1" noChangeArrowheads="1"/>
          </p:cNvSpPr>
          <p:nvPr>
            <p:ph type="dt" sz="half" idx="10"/>
          </p:nvPr>
        </p:nvSpPr>
        <p:spPr>
          <a:ln/>
        </p:spPr>
        <p:txBody>
          <a:bodyPr/>
          <a:lstStyle>
            <a:lvl1pPr>
              <a:defRPr/>
            </a:lvl1pPr>
          </a:lstStyle>
          <a:p>
            <a:pPr>
              <a:defRPr/>
            </a:pPr>
            <a:fld id="{0B2D23B8-252E-49D6-B160-00FACFA87D0D}" type="datetimeFigureOut">
              <a:rPr lang="pt-BR" altLang="pt-BR"/>
              <a:pPr>
                <a:defRPr/>
              </a:pPr>
              <a:t>05/05/2026</a:t>
            </a:fld>
            <a:endParaRPr lang="pt-BR" altLang="pt-BR"/>
          </a:p>
        </p:txBody>
      </p:sp>
      <p:sp>
        <p:nvSpPr>
          <p:cNvPr id="5" name="Rectangle 5">
            <a:extLst>
              <a:ext uri="{FF2B5EF4-FFF2-40B4-BE49-F238E27FC236}">
                <a16:creationId xmlns:a16="http://schemas.microsoft.com/office/drawing/2014/main" id="{83166C41-DF4E-452F-A0BA-62A1A3995BBF}"/>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155A9B13-3D0E-4E97-A1B1-BDFE77B4D5DE}"/>
              </a:ext>
            </a:extLst>
          </p:cNvPr>
          <p:cNvSpPr>
            <a:spLocks noGrp="1" noChangeArrowheads="1"/>
          </p:cNvSpPr>
          <p:nvPr>
            <p:ph type="sldNum" sz="quarter" idx="12"/>
          </p:nvPr>
        </p:nvSpPr>
        <p:spPr>
          <a:ln/>
        </p:spPr>
        <p:txBody>
          <a:bodyPr/>
          <a:lstStyle>
            <a:lvl1pPr>
              <a:defRPr/>
            </a:lvl1pPr>
          </a:lstStyle>
          <a:p>
            <a:pPr>
              <a:defRPr/>
            </a:pPr>
            <a:fld id="{6D29CA00-74C6-4911-9367-E1AB620EB6BE}" type="slidenum">
              <a:rPr lang="pt-BR" altLang="pt-BR"/>
              <a:pPr>
                <a:defRPr/>
              </a:pPr>
              <a:t>‹nº›</a:t>
            </a:fld>
            <a:endParaRPr lang="pt-BR" altLang="pt-BR"/>
          </a:p>
        </p:txBody>
      </p:sp>
    </p:spTree>
    <p:extLst>
      <p:ext uri="{BB962C8B-B14F-4D97-AF65-F5344CB8AC3E}">
        <p14:creationId xmlns:p14="http://schemas.microsoft.com/office/powerpoint/2010/main" val="2999052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a:extLst>
              <a:ext uri="{FF2B5EF4-FFF2-40B4-BE49-F238E27FC236}">
                <a16:creationId xmlns:a16="http://schemas.microsoft.com/office/drawing/2014/main" id="{3964E151-AA9F-4DA7-A3F3-E350EE0CAC97}"/>
              </a:ext>
            </a:extLst>
          </p:cNvPr>
          <p:cNvSpPr>
            <a:spLocks noGrp="1" noChangeArrowheads="1"/>
          </p:cNvSpPr>
          <p:nvPr>
            <p:ph type="dt" sz="half" idx="10"/>
          </p:nvPr>
        </p:nvSpPr>
        <p:spPr>
          <a:ln/>
        </p:spPr>
        <p:txBody>
          <a:bodyPr/>
          <a:lstStyle>
            <a:lvl1pPr>
              <a:defRPr/>
            </a:lvl1pPr>
          </a:lstStyle>
          <a:p>
            <a:pPr>
              <a:defRPr/>
            </a:pPr>
            <a:fld id="{BE7D45B1-EEB3-4770-B1AC-26EC7F2AAE31}" type="datetimeFigureOut">
              <a:rPr lang="pt-BR" altLang="pt-BR"/>
              <a:pPr>
                <a:defRPr/>
              </a:pPr>
              <a:t>05/05/2026</a:t>
            </a:fld>
            <a:endParaRPr lang="pt-BR" altLang="pt-BR"/>
          </a:p>
        </p:txBody>
      </p:sp>
      <p:sp>
        <p:nvSpPr>
          <p:cNvPr id="5" name="Rectangle 5">
            <a:extLst>
              <a:ext uri="{FF2B5EF4-FFF2-40B4-BE49-F238E27FC236}">
                <a16:creationId xmlns:a16="http://schemas.microsoft.com/office/drawing/2014/main" id="{0103884C-C3DF-41A8-A476-8E7EF397275F}"/>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3945E470-8426-45FE-82DE-EFC9D04D19F3}"/>
              </a:ext>
            </a:extLst>
          </p:cNvPr>
          <p:cNvSpPr>
            <a:spLocks noGrp="1" noChangeArrowheads="1"/>
          </p:cNvSpPr>
          <p:nvPr>
            <p:ph type="sldNum" sz="quarter" idx="12"/>
          </p:nvPr>
        </p:nvSpPr>
        <p:spPr>
          <a:ln/>
        </p:spPr>
        <p:txBody>
          <a:bodyPr/>
          <a:lstStyle>
            <a:lvl1pPr>
              <a:defRPr/>
            </a:lvl1pPr>
          </a:lstStyle>
          <a:p>
            <a:pPr>
              <a:defRPr/>
            </a:pPr>
            <a:fld id="{4C6CDAF8-E198-4B9D-8A00-78B96B739BEC}" type="slidenum">
              <a:rPr lang="pt-BR" altLang="pt-BR"/>
              <a:pPr>
                <a:defRPr/>
              </a:pPr>
              <a:t>‹nº›</a:t>
            </a:fld>
            <a:endParaRPr lang="pt-BR" altLang="pt-BR"/>
          </a:p>
        </p:txBody>
      </p:sp>
    </p:spTree>
    <p:extLst>
      <p:ext uri="{BB962C8B-B14F-4D97-AF65-F5344CB8AC3E}">
        <p14:creationId xmlns:p14="http://schemas.microsoft.com/office/powerpoint/2010/main" val="359280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5480876" y="428193"/>
            <a:ext cx="1700668" cy="9122827"/>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378133" y="428193"/>
            <a:ext cx="5067189" cy="9122827"/>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a:extLst>
              <a:ext uri="{FF2B5EF4-FFF2-40B4-BE49-F238E27FC236}">
                <a16:creationId xmlns:a16="http://schemas.microsoft.com/office/drawing/2014/main" id="{618ED8D3-E8ED-4561-BCFA-910415A87D2A}"/>
              </a:ext>
            </a:extLst>
          </p:cNvPr>
          <p:cNvSpPr>
            <a:spLocks noGrp="1" noChangeArrowheads="1"/>
          </p:cNvSpPr>
          <p:nvPr>
            <p:ph type="dt" sz="half" idx="10"/>
          </p:nvPr>
        </p:nvSpPr>
        <p:spPr>
          <a:ln/>
        </p:spPr>
        <p:txBody>
          <a:bodyPr/>
          <a:lstStyle>
            <a:lvl1pPr>
              <a:defRPr/>
            </a:lvl1pPr>
          </a:lstStyle>
          <a:p>
            <a:pPr>
              <a:defRPr/>
            </a:pPr>
            <a:fld id="{1ECCE2CA-AC6C-495D-A55F-33AC82E8FA5C}" type="datetimeFigureOut">
              <a:rPr lang="pt-BR" altLang="pt-BR"/>
              <a:pPr>
                <a:defRPr/>
              </a:pPr>
              <a:t>05/05/2026</a:t>
            </a:fld>
            <a:endParaRPr lang="pt-BR" altLang="pt-BR"/>
          </a:p>
        </p:txBody>
      </p:sp>
      <p:sp>
        <p:nvSpPr>
          <p:cNvPr id="5" name="Rectangle 5">
            <a:extLst>
              <a:ext uri="{FF2B5EF4-FFF2-40B4-BE49-F238E27FC236}">
                <a16:creationId xmlns:a16="http://schemas.microsoft.com/office/drawing/2014/main" id="{5A97CF3F-1D63-4C93-9103-1325A2DACE64}"/>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461D3F67-9E87-4E12-AB0F-BA069A603E3F}"/>
              </a:ext>
            </a:extLst>
          </p:cNvPr>
          <p:cNvSpPr>
            <a:spLocks noGrp="1" noChangeArrowheads="1"/>
          </p:cNvSpPr>
          <p:nvPr>
            <p:ph type="sldNum" sz="quarter" idx="12"/>
          </p:nvPr>
        </p:nvSpPr>
        <p:spPr>
          <a:ln/>
        </p:spPr>
        <p:txBody>
          <a:bodyPr/>
          <a:lstStyle>
            <a:lvl1pPr>
              <a:defRPr/>
            </a:lvl1pPr>
          </a:lstStyle>
          <a:p>
            <a:pPr>
              <a:defRPr/>
            </a:pPr>
            <a:fld id="{294534D8-15BD-4084-BCCF-8BDCD2D41A85}" type="slidenum">
              <a:rPr lang="pt-BR" altLang="pt-BR"/>
              <a:pPr>
                <a:defRPr/>
              </a:pPr>
              <a:t>‹nº›</a:t>
            </a:fld>
            <a:endParaRPr lang="pt-BR" altLang="pt-BR"/>
          </a:p>
        </p:txBody>
      </p:sp>
    </p:spTree>
    <p:extLst>
      <p:ext uri="{BB962C8B-B14F-4D97-AF65-F5344CB8AC3E}">
        <p14:creationId xmlns:p14="http://schemas.microsoft.com/office/powerpoint/2010/main" val="2419472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Rectangle 4">
            <a:extLst>
              <a:ext uri="{FF2B5EF4-FFF2-40B4-BE49-F238E27FC236}">
                <a16:creationId xmlns:a16="http://schemas.microsoft.com/office/drawing/2014/main" id="{6993C51B-7D8F-4844-8C80-E0D3DE0AEEC7}"/>
              </a:ext>
            </a:extLst>
          </p:cNvPr>
          <p:cNvSpPr>
            <a:spLocks noGrp="1" noChangeArrowheads="1"/>
          </p:cNvSpPr>
          <p:nvPr>
            <p:ph type="dt" sz="half" idx="10"/>
          </p:nvPr>
        </p:nvSpPr>
        <p:spPr>
          <a:ln/>
        </p:spPr>
        <p:txBody>
          <a:bodyPr/>
          <a:lstStyle>
            <a:lvl1pPr>
              <a:defRPr/>
            </a:lvl1pPr>
          </a:lstStyle>
          <a:p>
            <a:pPr>
              <a:defRPr/>
            </a:pPr>
            <a:fld id="{A492A445-7F9A-4AB8-AEBF-05510B11BD7C}" type="datetimeFigureOut">
              <a:rPr lang="pt-BR" altLang="pt-BR"/>
              <a:pPr>
                <a:defRPr/>
              </a:pPr>
              <a:t>05/05/2026</a:t>
            </a:fld>
            <a:endParaRPr lang="pt-BR" altLang="pt-BR"/>
          </a:p>
        </p:txBody>
      </p:sp>
      <p:sp>
        <p:nvSpPr>
          <p:cNvPr id="5" name="Rectangle 5">
            <a:extLst>
              <a:ext uri="{FF2B5EF4-FFF2-40B4-BE49-F238E27FC236}">
                <a16:creationId xmlns:a16="http://schemas.microsoft.com/office/drawing/2014/main" id="{BD93C740-F6A5-4992-BF0B-BAF76B414796}"/>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CB6440E8-968F-4FEA-BA1A-841D4635C974}"/>
              </a:ext>
            </a:extLst>
          </p:cNvPr>
          <p:cNvSpPr>
            <a:spLocks noGrp="1" noChangeArrowheads="1"/>
          </p:cNvSpPr>
          <p:nvPr>
            <p:ph type="sldNum" sz="quarter" idx="12"/>
          </p:nvPr>
        </p:nvSpPr>
        <p:spPr>
          <a:ln/>
        </p:spPr>
        <p:txBody>
          <a:bodyPr/>
          <a:lstStyle>
            <a:lvl1pPr>
              <a:defRPr/>
            </a:lvl1pPr>
          </a:lstStyle>
          <a:p>
            <a:pPr>
              <a:defRPr/>
            </a:pPr>
            <a:fld id="{F53CAA5B-D1FD-498F-BD65-296F3878EEC6}" type="slidenum">
              <a:rPr lang="pt-BR" altLang="pt-BR"/>
              <a:pPr>
                <a:defRPr/>
              </a:pPr>
              <a:t>‹nº›</a:t>
            </a:fld>
            <a:endParaRPr lang="pt-BR" altLang="pt-BR"/>
          </a:p>
        </p:txBody>
      </p:sp>
    </p:spTree>
    <p:extLst>
      <p:ext uri="{BB962C8B-B14F-4D97-AF65-F5344CB8AC3E}">
        <p14:creationId xmlns:p14="http://schemas.microsoft.com/office/powerpoint/2010/main" val="98161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597012" y="6870307"/>
            <a:ext cx="6426020" cy="2123671"/>
          </a:xfrm>
        </p:spPr>
        <p:txBody>
          <a:bodyPr anchor="t"/>
          <a:lstStyle>
            <a:lvl1pPr algn="l">
              <a:defRPr sz="913" b="1" cap="all"/>
            </a:lvl1pPr>
          </a:lstStyle>
          <a:p>
            <a:r>
              <a:rPr lang="pt-BR"/>
              <a:t>Clique para editar o estilo do título mestre</a:t>
            </a:r>
          </a:p>
        </p:txBody>
      </p:sp>
      <p:sp>
        <p:nvSpPr>
          <p:cNvPr id="3" name="Espaço Reservado para Texto 2"/>
          <p:cNvSpPr>
            <a:spLocks noGrp="1"/>
          </p:cNvSpPr>
          <p:nvPr>
            <p:ph type="body" idx="1"/>
          </p:nvPr>
        </p:nvSpPr>
        <p:spPr>
          <a:xfrm>
            <a:off x="597012" y="4531754"/>
            <a:ext cx="6426020" cy="2338552"/>
          </a:xfrm>
        </p:spPr>
        <p:txBody>
          <a:bodyPr anchor="b"/>
          <a:lstStyle>
            <a:lvl1pPr marL="0" indent="0">
              <a:buNone/>
              <a:defRPr sz="457"/>
            </a:lvl1pPr>
            <a:lvl2pPr marL="104416" indent="0">
              <a:buNone/>
              <a:defRPr sz="411"/>
            </a:lvl2pPr>
            <a:lvl3pPr marL="208831" indent="0">
              <a:buNone/>
              <a:defRPr sz="366"/>
            </a:lvl3pPr>
            <a:lvl4pPr marL="313246" indent="0">
              <a:buNone/>
              <a:defRPr sz="319"/>
            </a:lvl4pPr>
            <a:lvl5pPr marL="417661" indent="0">
              <a:buNone/>
              <a:defRPr sz="319"/>
            </a:lvl5pPr>
            <a:lvl6pPr marL="522077" indent="0">
              <a:buNone/>
              <a:defRPr sz="319"/>
            </a:lvl6pPr>
            <a:lvl7pPr marL="626492" indent="0">
              <a:buNone/>
              <a:defRPr sz="319"/>
            </a:lvl7pPr>
            <a:lvl8pPr marL="730907" indent="0">
              <a:buNone/>
              <a:defRPr sz="319"/>
            </a:lvl8pPr>
            <a:lvl9pPr marL="835322" indent="0">
              <a:buNone/>
              <a:defRPr sz="319"/>
            </a:lvl9pPr>
          </a:lstStyle>
          <a:p>
            <a:pPr lvl="0"/>
            <a:r>
              <a:rPr lang="pt-BR"/>
              <a:t>Clique para editar os estilos do texto mestre</a:t>
            </a:r>
          </a:p>
        </p:txBody>
      </p:sp>
      <p:sp>
        <p:nvSpPr>
          <p:cNvPr id="4" name="Rectangle 4">
            <a:extLst>
              <a:ext uri="{FF2B5EF4-FFF2-40B4-BE49-F238E27FC236}">
                <a16:creationId xmlns:a16="http://schemas.microsoft.com/office/drawing/2014/main" id="{CA3A62AB-3E9E-41EB-A091-DA3F8BCE4BE9}"/>
              </a:ext>
            </a:extLst>
          </p:cNvPr>
          <p:cNvSpPr>
            <a:spLocks noGrp="1" noChangeArrowheads="1"/>
          </p:cNvSpPr>
          <p:nvPr>
            <p:ph type="dt" sz="half" idx="10"/>
          </p:nvPr>
        </p:nvSpPr>
        <p:spPr>
          <a:ln/>
        </p:spPr>
        <p:txBody>
          <a:bodyPr/>
          <a:lstStyle>
            <a:lvl1pPr>
              <a:defRPr/>
            </a:lvl1pPr>
          </a:lstStyle>
          <a:p>
            <a:pPr>
              <a:defRPr/>
            </a:pPr>
            <a:fld id="{538CEE60-FA4B-4CAB-B90D-C242FCC64A78}" type="datetimeFigureOut">
              <a:rPr lang="pt-BR" altLang="pt-BR"/>
              <a:pPr>
                <a:defRPr/>
              </a:pPr>
              <a:t>05/05/2026</a:t>
            </a:fld>
            <a:endParaRPr lang="pt-BR" altLang="pt-BR"/>
          </a:p>
        </p:txBody>
      </p:sp>
      <p:sp>
        <p:nvSpPr>
          <p:cNvPr id="5" name="Rectangle 5">
            <a:extLst>
              <a:ext uri="{FF2B5EF4-FFF2-40B4-BE49-F238E27FC236}">
                <a16:creationId xmlns:a16="http://schemas.microsoft.com/office/drawing/2014/main" id="{B4153998-E503-42D6-9DE0-32AB935C1AF9}"/>
              </a:ext>
            </a:extLst>
          </p:cNvPr>
          <p:cNvSpPr>
            <a:spLocks noGrp="1" noChangeArrowheads="1"/>
          </p:cNvSpPr>
          <p:nvPr>
            <p:ph type="ftr" sz="quarter" idx="11"/>
          </p:nvPr>
        </p:nvSpPr>
        <p:spPr>
          <a:ln/>
        </p:spPr>
        <p:txBody>
          <a:bodyPr/>
          <a:lstStyle>
            <a:lvl1pPr>
              <a:defRPr/>
            </a:lvl1pPr>
          </a:lstStyle>
          <a:p>
            <a:pPr>
              <a:defRPr/>
            </a:pPr>
            <a:endParaRPr lang="pt-BR"/>
          </a:p>
        </p:txBody>
      </p:sp>
      <p:sp>
        <p:nvSpPr>
          <p:cNvPr id="6" name="Rectangle 6">
            <a:extLst>
              <a:ext uri="{FF2B5EF4-FFF2-40B4-BE49-F238E27FC236}">
                <a16:creationId xmlns:a16="http://schemas.microsoft.com/office/drawing/2014/main" id="{999D255B-5769-479A-B106-4BE2BD524800}"/>
              </a:ext>
            </a:extLst>
          </p:cNvPr>
          <p:cNvSpPr>
            <a:spLocks noGrp="1" noChangeArrowheads="1"/>
          </p:cNvSpPr>
          <p:nvPr>
            <p:ph type="sldNum" sz="quarter" idx="12"/>
          </p:nvPr>
        </p:nvSpPr>
        <p:spPr>
          <a:ln/>
        </p:spPr>
        <p:txBody>
          <a:bodyPr/>
          <a:lstStyle>
            <a:lvl1pPr>
              <a:defRPr/>
            </a:lvl1pPr>
          </a:lstStyle>
          <a:p>
            <a:pPr>
              <a:defRPr/>
            </a:pPr>
            <a:fld id="{221A52D8-7C63-479C-986B-67E73A88F490}" type="slidenum">
              <a:rPr lang="pt-BR" altLang="pt-BR"/>
              <a:pPr>
                <a:defRPr/>
              </a:pPr>
              <a:t>‹nº›</a:t>
            </a:fld>
            <a:endParaRPr lang="pt-BR" altLang="pt-BR"/>
          </a:p>
        </p:txBody>
      </p:sp>
    </p:spTree>
    <p:extLst>
      <p:ext uri="{BB962C8B-B14F-4D97-AF65-F5344CB8AC3E}">
        <p14:creationId xmlns:p14="http://schemas.microsoft.com/office/powerpoint/2010/main" val="1970144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378133" y="2494902"/>
            <a:ext cx="3383929" cy="7056117"/>
          </a:xfrm>
        </p:spPr>
        <p:txBody>
          <a:bodyPr/>
          <a:lstStyle>
            <a:lvl1pPr>
              <a:defRPr sz="639"/>
            </a:lvl1pPr>
            <a:lvl2pPr>
              <a:defRPr sz="548"/>
            </a:lvl2pPr>
            <a:lvl3pPr>
              <a:defRPr sz="457"/>
            </a:lvl3pPr>
            <a:lvl4pPr>
              <a:defRPr sz="411"/>
            </a:lvl4pPr>
            <a:lvl5pPr>
              <a:defRPr sz="411"/>
            </a:lvl5pPr>
            <a:lvl6pPr>
              <a:defRPr sz="411"/>
            </a:lvl6pPr>
            <a:lvl7pPr>
              <a:defRPr sz="411"/>
            </a:lvl7pPr>
            <a:lvl8pPr>
              <a:defRPr sz="411"/>
            </a:lvl8pPr>
            <a:lvl9pPr>
              <a:defRPr sz="411"/>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3797616" y="2494902"/>
            <a:ext cx="3383929" cy="7056117"/>
          </a:xfrm>
        </p:spPr>
        <p:txBody>
          <a:bodyPr/>
          <a:lstStyle>
            <a:lvl1pPr>
              <a:defRPr sz="639"/>
            </a:lvl1pPr>
            <a:lvl2pPr>
              <a:defRPr sz="548"/>
            </a:lvl2pPr>
            <a:lvl3pPr>
              <a:defRPr sz="457"/>
            </a:lvl3pPr>
            <a:lvl4pPr>
              <a:defRPr sz="411"/>
            </a:lvl4pPr>
            <a:lvl5pPr>
              <a:defRPr sz="411"/>
            </a:lvl5pPr>
            <a:lvl6pPr>
              <a:defRPr sz="411"/>
            </a:lvl6pPr>
            <a:lvl7pPr>
              <a:defRPr sz="411"/>
            </a:lvl7pPr>
            <a:lvl8pPr>
              <a:defRPr sz="411"/>
            </a:lvl8pPr>
            <a:lvl9pPr>
              <a:defRPr sz="411"/>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Rectangle 4">
            <a:extLst>
              <a:ext uri="{FF2B5EF4-FFF2-40B4-BE49-F238E27FC236}">
                <a16:creationId xmlns:a16="http://schemas.microsoft.com/office/drawing/2014/main" id="{C3F6D26C-BEEC-4B66-A76F-A1D5C2D6AC11}"/>
              </a:ext>
            </a:extLst>
          </p:cNvPr>
          <p:cNvSpPr>
            <a:spLocks noGrp="1" noChangeArrowheads="1"/>
          </p:cNvSpPr>
          <p:nvPr>
            <p:ph type="dt" sz="half" idx="10"/>
          </p:nvPr>
        </p:nvSpPr>
        <p:spPr>
          <a:ln/>
        </p:spPr>
        <p:txBody>
          <a:bodyPr/>
          <a:lstStyle>
            <a:lvl1pPr>
              <a:defRPr/>
            </a:lvl1pPr>
          </a:lstStyle>
          <a:p>
            <a:pPr>
              <a:defRPr/>
            </a:pPr>
            <a:fld id="{C9AB40F3-53E2-46F6-89D1-8F09D72DC79F}" type="datetimeFigureOut">
              <a:rPr lang="pt-BR" altLang="pt-BR"/>
              <a:pPr>
                <a:defRPr/>
              </a:pPr>
              <a:t>05/05/2026</a:t>
            </a:fld>
            <a:endParaRPr lang="pt-BR" altLang="pt-BR"/>
          </a:p>
        </p:txBody>
      </p:sp>
      <p:sp>
        <p:nvSpPr>
          <p:cNvPr id="6" name="Rectangle 5">
            <a:extLst>
              <a:ext uri="{FF2B5EF4-FFF2-40B4-BE49-F238E27FC236}">
                <a16:creationId xmlns:a16="http://schemas.microsoft.com/office/drawing/2014/main" id="{CC59F4C4-CB0B-48EE-A655-3C69E5FF2265}"/>
              </a:ext>
            </a:extLst>
          </p:cNvPr>
          <p:cNvSpPr>
            <a:spLocks noGrp="1" noChangeArrowheads="1"/>
          </p:cNvSpPr>
          <p:nvPr>
            <p:ph type="ftr" sz="quarter" idx="11"/>
          </p:nvPr>
        </p:nvSpPr>
        <p:spPr>
          <a:ln/>
        </p:spPr>
        <p:txBody>
          <a:bodyPr/>
          <a:lstStyle>
            <a:lvl1pPr>
              <a:defRPr/>
            </a:lvl1pPr>
          </a:lstStyle>
          <a:p>
            <a:pPr>
              <a:defRPr/>
            </a:pPr>
            <a:endParaRPr lang="pt-BR"/>
          </a:p>
        </p:txBody>
      </p:sp>
      <p:sp>
        <p:nvSpPr>
          <p:cNvPr id="7" name="Rectangle 6">
            <a:extLst>
              <a:ext uri="{FF2B5EF4-FFF2-40B4-BE49-F238E27FC236}">
                <a16:creationId xmlns:a16="http://schemas.microsoft.com/office/drawing/2014/main" id="{5C9DC852-9276-49EB-BDDD-328552639ABF}"/>
              </a:ext>
            </a:extLst>
          </p:cNvPr>
          <p:cNvSpPr>
            <a:spLocks noGrp="1" noChangeArrowheads="1"/>
          </p:cNvSpPr>
          <p:nvPr>
            <p:ph type="sldNum" sz="quarter" idx="12"/>
          </p:nvPr>
        </p:nvSpPr>
        <p:spPr>
          <a:ln/>
        </p:spPr>
        <p:txBody>
          <a:bodyPr/>
          <a:lstStyle>
            <a:lvl1pPr>
              <a:defRPr/>
            </a:lvl1pPr>
          </a:lstStyle>
          <a:p>
            <a:pPr>
              <a:defRPr/>
            </a:pPr>
            <a:fld id="{E09F4D9F-BA44-4A3D-9BC6-F318ACFC54A7}" type="slidenum">
              <a:rPr lang="pt-BR" altLang="pt-BR"/>
              <a:pPr>
                <a:defRPr/>
              </a:pPr>
              <a:t>‹nº›</a:t>
            </a:fld>
            <a:endParaRPr lang="pt-BR" altLang="pt-BR"/>
          </a:p>
        </p:txBody>
      </p:sp>
    </p:spTree>
    <p:extLst>
      <p:ext uri="{BB962C8B-B14F-4D97-AF65-F5344CB8AC3E}">
        <p14:creationId xmlns:p14="http://schemas.microsoft.com/office/powerpoint/2010/main" val="178254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378133" y="2393156"/>
            <a:ext cx="3339856" cy="997410"/>
          </a:xfrm>
        </p:spPr>
        <p:txBody>
          <a:bodyPr anchor="b"/>
          <a:lstStyle>
            <a:lvl1pPr marL="0" indent="0">
              <a:buNone/>
              <a:defRPr sz="548" b="1"/>
            </a:lvl1pPr>
            <a:lvl2pPr marL="104416" indent="0">
              <a:buNone/>
              <a:defRPr sz="457" b="1"/>
            </a:lvl2pPr>
            <a:lvl3pPr marL="208831" indent="0">
              <a:buNone/>
              <a:defRPr sz="411" b="1"/>
            </a:lvl3pPr>
            <a:lvl4pPr marL="313246" indent="0">
              <a:buNone/>
              <a:defRPr sz="366" b="1"/>
            </a:lvl4pPr>
            <a:lvl5pPr marL="417661" indent="0">
              <a:buNone/>
              <a:defRPr sz="366" b="1"/>
            </a:lvl5pPr>
            <a:lvl6pPr marL="522077" indent="0">
              <a:buNone/>
              <a:defRPr sz="366" b="1"/>
            </a:lvl6pPr>
            <a:lvl7pPr marL="626492" indent="0">
              <a:buNone/>
              <a:defRPr sz="366" b="1"/>
            </a:lvl7pPr>
            <a:lvl8pPr marL="730907" indent="0">
              <a:buNone/>
              <a:defRPr sz="366" b="1"/>
            </a:lvl8pPr>
            <a:lvl9pPr marL="835322" indent="0">
              <a:buNone/>
              <a:defRPr sz="366" b="1"/>
            </a:lvl9pPr>
          </a:lstStyle>
          <a:p>
            <a:pPr lvl="0"/>
            <a:r>
              <a:rPr lang="pt-BR"/>
              <a:t>Clique para editar os estilos do texto mestre</a:t>
            </a:r>
          </a:p>
        </p:txBody>
      </p:sp>
      <p:sp>
        <p:nvSpPr>
          <p:cNvPr id="4" name="Espaço Reservado para Conteúdo 3"/>
          <p:cNvSpPr>
            <a:spLocks noGrp="1"/>
          </p:cNvSpPr>
          <p:nvPr>
            <p:ph sz="half" idx="2"/>
          </p:nvPr>
        </p:nvSpPr>
        <p:spPr>
          <a:xfrm>
            <a:off x="378133" y="3390567"/>
            <a:ext cx="3339856" cy="6160452"/>
          </a:xfrm>
        </p:spPr>
        <p:txBody>
          <a:bodyPr/>
          <a:lstStyle>
            <a:lvl1pPr>
              <a:defRPr sz="548"/>
            </a:lvl1pPr>
            <a:lvl2pPr>
              <a:defRPr sz="457"/>
            </a:lvl2pPr>
            <a:lvl3pPr>
              <a:defRPr sz="411"/>
            </a:lvl3pPr>
            <a:lvl4pPr>
              <a:defRPr sz="366"/>
            </a:lvl4pPr>
            <a:lvl5pPr>
              <a:defRPr sz="366"/>
            </a:lvl5pPr>
            <a:lvl6pPr>
              <a:defRPr sz="366"/>
            </a:lvl6pPr>
            <a:lvl7pPr>
              <a:defRPr sz="366"/>
            </a:lvl7pPr>
            <a:lvl8pPr>
              <a:defRPr sz="366"/>
            </a:lvl8pPr>
            <a:lvl9pPr>
              <a:defRPr sz="366"/>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3840206" y="2393156"/>
            <a:ext cx="3341338" cy="997410"/>
          </a:xfrm>
        </p:spPr>
        <p:txBody>
          <a:bodyPr anchor="b"/>
          <a:lstStyle>
            <a:lvl1pPr marL="0" indent="0">
              <a:buNone/>
              <a:defRPr sz="548" b="1"/>
            </a:lvl1pPr>
            <a:lvl2pPr marL="104416" indent="0">
              <a:buNone/>
              <a:defRPr sz="457" b="1"/>
            </a:lvl2pPr>
            <a:lvl3pPr marL="208831" indent="0">
              <a:buNone/>
              <a:defRPr sz="411" b="1"/>
            </a:lvl3pPr>
            <a:lvl4pPr marL="313246" indent="0">
              <a:buNone/>
              <a:defRPr sz="366" b="1"/>
            </a:lvl4pPr>
            <a:lvl5pPr marL="417661" indent="0">
              <a:buNone/>
              <a:defRPr sz="366" b="1"/>
            </a:lvl5pPr>
            <a:lvl6pPr marL="522077" indent="0">
              <a:buNone/>
              <a:defRPr sz="366" b="1"/>
            </a:lvl6pPr>
            <a:lvl7pPr marL="626492" indent="0">
              <a:buNone/>
              <a:defRPr sz="366" b="1"/>
            </a:lvl7pPr>
            <a:lvl8pPr marL="730907" indent="0">
              <a:buNone/>
              <a:defRPr sz="366" b="1"/>
            </a:lvl8pPr>
            <a:lvl9pPr marL="835322" indent="0">
              <a:buNone/>
              <a:defRPr sz="366" b="1"/>
            </a:lvl9pPr>
          </a:lstStyle>
          <a:p>
            <a:pPr lvl="0"/>
            <a:r>
              <a:rPr lang="pt-BR"/>
              <a:t>Clique para editar os estilos do texto mestre</a:t>
            </a:r>
          </a:p>
        </p:txBody>
      </p:sp>
      <p:sp>
        <p:nvSpPr>
          <p:cNvPr id="6" name="Espaço Reservado para Conteúdo 5"/>
          <p:cNvSpPr>
            <a:spLocks noGrp="1"/>
          </p:cNvSpPr>
          <p:nvPr>
            <p:ph sz="quarter" idx="4"/>
          </p:nvPr>
        </p:nvSpPr>
        <p:spPr>
          <a:xfrm>
            <a:off x="3840206" y="3390567"/>
            <a:ext cx="3341338" cy="6160452"/>
          </a:xfrm>
        </p:spPr>
        <p:txBody>
          <a:bodyPr/>
          <a:lstStyle>
            <a:lvl1pPr>
              <a:defRPr sz="548"/>
            </a:lvl1pPr>
            <a:lvl2pPr>
              <a:defRPr sz="457"/>
            </a:lvl2pPr>
            <a:lvl3pPr>
              <a:defRPr sz="411"/>
            </a:lvl3pPr>
            <a:lvl4pPr>
              <a:defRPr sz="366"/>
            </a:lvl4pPr>
            <a:lvl5pPr>
              <a:defRPr sz="366"/>
            </a:lvl5pPr>
            <a:lvl6pPr>
              <a:defRPr sz="366"/>
            </a:lvl6pPr>
            <a:lvl7pPr>
              <a:defRPr sz="366"/>
            </a:lvl7pPr>
            <a:lvl8pPr>
              <a:defRPr sz="366"/>
            </a:lvl8pPr>
            <a:lvl9pPr>
              <a:defRPr sz="366"/>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Rectangle 4">
            <a:extLst>
              <a:ext uri="{FF2B5EF4-FFF2-40B4-BE49-F238E27FC236}">
                <a16:creationId xmlns:a16="http://schemas.microsoft.com/office/drawing/2014/main" id="{E8B323AD-0B29-4B26-9BBD-DE2DD7AA7F8B}"/>
              </a:ext>
            </a:extLst>
          </p:cNvPr>
          <p:cNvSpPr>
            <a:spLocks noGrp="1" noChangeArrowheads="1"/>
          </p:cNvSpPr>
          <p:nvPr>
            <p:ph type="dt" sz="half" idx="10"/>
          </p:nvPr>
        </p:nvSpPr>
        <p:spPr>
          <a:ln/>
        </p:spPr>
        <p:txBody>
          <a:bodyPr/>
          <a:lstStyle>
            <a:lvl1pPr>
              <a:defRPr/>
            </a:lvl1pPr>
          </a:lstStyle>
          <a:p>
            <a:pPr>
              <a:defRPr/>
            </a:pPr>
            <a:fld id="{3DB996D5-ADAF-4BCF-99A9-23B4189851B7}" type="datetimeFigureOut">
              <a:rPr lang="pt-BR" altLang="pt-BR"/>
              <a:pPr>
                <a:defRPr/>
              </a:pPr>
              <a:t>05/05/2026</a:t>
            </a:fld>
            <a:endParaRPr lang="pt-BR" altLang="pt-BR"/>
          </a:p>
        </p:txBody>
      </p:sp>
      <p:sp>
        <p:nvSpPr>
          <p:cNvPr id="8" name="Rectangle 5">
            <a:extLst>
              <a:ext uri="{FF2B5EF4-FFF2-40B4-BE49-F238E27FC236}">
                <a16:creationId xmlns:a16="http://schemas.microsoft.com/office/drawing/2014/main" id="{29280532-F24F-4675-B5E0-E5F53542DAC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9" name="Rectangle 6">
            <a:extLst>
              <a:ext uri="{FF2B5EF4-FFF2-40B4-BE49-F238E27FC236}">
                <a16:creationId xmlns:a16="http://schemas.microsoft.com/office/drawing/2014/main" id="{C976B167-BC9D-4ABB-BC1C-E4AF3844D02D}"/>
              </a:ext>
            </a:extLst>
          </p:cNvPr>
          <p:cNvSpPr>
            <a:spLocks noGrp="1" noChangeArrowheads="1"/>
          </p:cNvSpPr>
          <p:nvPr>
            <p:ph type="sldNum" sz="quarter" idx="12"/>
          </p:nvPr>
        </p:nvSpPr>
        <p:spPr>
          <a:ln/>
        </p:spPr>
        <p:txBody>
          <a:bodyPr/>
          <a:lstStyle>
            <a:lvl1pPr>
              <a:defRPr/>
            </a:lvl1pPr>
          </a:lstStyle>
          <a:p>
            <a:pPr>
              <a:defRPr/>
            </a:pPr>
            <a:fld id="{4C8459BA-6CA4-45AD-85C9-6615A3F2CC06}" type="slidenum">
              <a:rPr lang="pt-BR" altLang="pt-BR"/>
              <a:pPr>
                <a:defRPr/>
              </a:pPr>
              <a:t>‹nº›</a:t>
            </a:fld>
            <a:endParaRPr lang="pt-BR" altLang="pt-BR"/>
          </a:p>
        </p:txBody>
      </p:sp>
    </p:spTree>
    <p:extLst>
      <p:ext uri="{BB962C8B-B14F-4D97-AF65-F5344CB8AC3E}">
        <p14:creationId xmlns:p14="http://schemas.microsoft.com/office/powerpoint/2010/main" val="1342925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Rectangle 4">
            <a:extLst>
              <a:ext uri="{FF2B5EF4-FFF2-40B4-BE49-F238E27FC236}">
                <a16:creationId xmlns:a16="http://schemas.microsoft.com/office/drawing/2014/main" id="{8FEBDEFC-622A-4D81-8D6C-EA37727F7862}"/>
              </a:ext>
            </a:extLst>
          </p:cNvPr>
          <p:cNvSpPr>
            <a:spLocks noGrp="1" noChangeArrowheads="1"/>
          </p:cNvSpPr>
          <p:nvPr>
            <p:ph type="dt" sz="half" idx="10"/>
          </p:nvPr>
        </p:nvSpPr>
        <p:spPr>
          <a:ln/>
        </p:spPr>
        <p:txBody>
          <a:bodyPr/>
          <a:lstStyle>
            <a:lvl1pPr>
              <a:defRPr/>
            </a:lvl1pPr>
          </a:lstStyle>
          <a:p>
            <a:pPr>
              <a:defRPr/>
            </a:pPr>
            <a:fld id="{F6622129-FF39-42EA-A3FF-9DF779D9FA74}" type="datetimeFigureOut">
              <a:rPr lang="pt-BR" altLang="pt-BR"/>
              <a:pPr>
                <a:defRPr/>
              </a:pPr>
              <a:t>05/05/2026</a:t>
            </a:fld>
            <a:endParaRPr lang="pt-BR" altLang="pt-BR"/>
          </a:p>
        </p:txBody>
      </p:sp>
      <p:sp>
        <p:nvSpPr>
          <p:cNvPr id="4" name="Rectangle 5">
            <a:extLst>
              <a:ext uri="{FF2B5EF4-FFF2-40B4-BE49-F238E27FC236}">
                <a16:creationId xmlns:a16="http://schemas.microsoft.com/office/drawing/2014/main" id="{8E1B2E42-D4B3-4AA3-9612-CB372F537C28}"/>
              </a:ext>
            </a:extLst>
          </p:cNvPr>
          <p:cNvSpPr>
            <a:spLocks noGrp="1" noChangeArrowheads="1"/>
          </p:cNvSpPr>
          <p:nvPr>
            <p:ph type="ftr" sz="quarter" idx="11"/>
          </p:nvPr>
        </p:nvSpPr>
        <p:spPr>
          <a:ln/>
        </p:spPr>
        <p:txBody>
          <a:bodyPr/>
          <a:lstStyle>
            <a:lvl1pPr>
              <a:defRPr/>
            </a:lvl1pPr>
          </a:lstStyle>
          <a:p>
            <a:pPr>
              <a:defRPr/>
            </a:pPr>
            <a:endParaRPr lang="pt-BR"/>
          </a:p>
        </p:txBody>
      </p:sp>
      <p:sp>
        <p:nvSpPr>
          <p:cNvPr id="5" name="Rectangle 6">
            <a:extLst>
              <a:ext uri="{FF2B5EF4-FFF2-40B4-BE49-F238E27FC236}">
                <a16:creationId xmlns:a16="http://schemas.microsoft.com/office/drawing/2014/main" id="{B77B1ABA-2FD2-4722-8817-D99821F58F13}"/>
              </a:ext>
            </a:extLst>
          </p:cNvPr>
          <p:cNvSpPr>
            <a:spLocks noGrp="1" noChangeArrowheads="1"/>
          </p:cNvSpPr>
          <p:nvPr>
            <p:ph type="sldNum" sz="quarter" idx="12"/>
          </p:nvPr>
        </p:nvSpPr>
        <p:spPr>
          <a:ln/>
        </p:spPr>
        <p:txBody>
          <a:bodyPr/>
          <a:lstStyle>
            <a:lvl1pPr>
              <a:defRPr/>
            </a:lvl1pPr>
          </a:lstStyle>
          <a:p>
            <a:pPr>
              <a:defRPr/>
            </a:pPr>
            <a:fld id="{25E198E4-7ABD-4689-A293-232F0E9BC514}" type="slidenum">
              <a:rPr lang="pt-BR" altLang="pt-BR"/>
              <a:pPr>
                <a:defRPr/>
              </a:pPr>
              <a:t>‹nº›</a:t>
            </a:fld>
            <a:endParaRPr lang="pt-BR" altLang="pt-BR"/>
          </a:p>
        </p:txBody>
      </p:sp>
    </p:spTree>
    <p:extLst>
      <p:ext uri="{BB962C8B-B14F-4D97-AF65-F5344CB8AC3E}">
        <p14:creationId xmlns:p14="http://schemas.microsoft.com/office/powerpoint/2010/main" val="2738118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0E2B2D3-BC7F-46DC-BA37-C3233C1A745E}"/>
              </a:ext>
            </a:extLst>
          </p:cNvPr>
          <p:cNvSpPr>
            <a:spLocks noGrp="1" noChangeArrowheads="1"/>
          </p:cNvSpPr>
          <p:nvPr>
            <p:ph type="dt" sz="half" idx="10"/>
          </p:nvPr>
        </p:nvSpPr>
        <p:spPr>
          <a:ln/>
        </p:spPr>
        <p:txBody>
          <a:bodyPr/>
          <a:lstStyle>
            <a:lvl1pPr>
              <a:defRPr/>
            </a:lvl1pPr>
          </a:lstStyle>
          <a:p>
            <a:pPr>
              <a:defRPr/>
            </a:pPr>
            <a:fld id="{D96ECBF4-889B-4880-A3CA-0DEBA73DAF51}" type="datetimeFigureOut">
              <a:rPr lang="pt-BR" altLang="pt-BR"/>
              <a:pPr>
                <a:defRPr/>
              </a:pPr>
              <a:t>05/05/2026</a:t>
            </a:fld>
            <a:endParaRPr lang="pt-BR" altLang="pt-BR"/>
          </a:p>
        </p:txBody>
      </p:sp>
      <p:sp>
        <p:nvSpPr>
          <p:cNvPr id="3" name="Rectangle 5">
            <a:extLst>
              <a:ext uri="{FF2B5EF4-FFF2-40B4-BE49-F238E27FC236}">
                <a16:creationId xmlns:a16="http://schemas.microsoft.com/office/drawing/2014/main" id="{061DE57B-62DA-4FCE-B26B-7722D561CD51}"/>
              </a:ext>
            </a:extLst>
          </p:cNvPr>
          <p:cNvSpPr>
            <a:spLocks noGrp="1" noChangeArrowheads="1"/>
          </p:cNvSpPr>
          <p:nvPr>
            <p:ph type="ftr" sz="quarter" idx="11"/>
          </p:nvPr>
        </p:nvSpPr>
        <p:spPr>
          <a:ln/>
        </p:spPr>
        <p:txBody>
          <a:bodyPr/>
          <a:lstStyle>
            <a:lvl1pPr>
              <a:defRPr/>
            </a:lvl1pPr>
          </a:lstStyle>
          <a:p>
            <a:pPr>
              <a:defRPr/>
            </a:pPr>
            <a:endParaRPr lang="pt-BR"/>
          </a:p>
        </p:txBody>
      </p:sp>
      <p:sp>
        <p:nvSpPr>
          <p:cNvPr id="4" name="Rectangle 6">
            <a:extLst>
              <a:ext uri="{FF2B5EF4-FFF2-40B4-BE49-F238E27FC236}">
                <a16:creationId xmlns:a16="http://schemas.microsoft.com/office/drawing/2014/main" id="{8F4FD206-E215-42DA-931F-32F41FBD0291}"/>
              </a:ext>
            </a:extLst>
          </p:cNvPr>
          <p:cNvSpPr>
            <a:spLocks noGrp="1" noChangeArrowheads="1"/>
          </p:cNvSpPr>
          <p:nvPr>
            <p:ph type="sldNum" sz="quarter" idx="12"/>
          </p:nvPr>
        </p:nvSpPr>
        <p:spPr>
          <a:ln/>
        </p:spPr>
        <p:txBody>
          <a:bodyPr/>
          <a:lstStyle>
            <a:lvl1pPr>
              <a:defRPr/>
            </a:lvl1pPr>
          </a:lstStyle>
          <a:p>
            <a:pPr>
              <a:defRPr/>
            </a:pPr>
            <a:fld id="{41CE077E-DB68-4F61-BB0B-FDF60D969BA8}" type="slidenum">
              <a:rPr lang="pt-BR" altLang="pt-BR"/>
              <a:pPr>
                <a:defRPr/>
              </a:pPr>
              <a:t>‹nº›</a:t>
            </a:fld>
            <a:endParaRPr lang="pt-BR" altLang="pt-BR"/>
          </a:p>
        </p:txBody>
      </p:sp>
    </p:spTree>
    <p:extLst>
      <p:ext uri="{BB962C8B-B14F-4D97-AF65-F5344CB8AC3E}">
        <p14:creationId xmlns:p14="http://schemas.microsoft.com/office/powerpoint/2010/main" val="2222248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378132" y="425835"/>
            <a:ext cx="2486931" cy="1811366"/>
          </a:xfrm>
        </p:spPr>
        <p:txBody>
          <a:bodyPr anchor="b"/>
          <a:lstStyle>
            <a:lvl1pPr algn="l">
              <a:defRPr sz="457" b="1"/>
            </a:lvl1pPr>
          </a:lstStyle>
          <a:p>
            <a:r>
              <a:rPr lang="pt-BR"/>
              <a:t>Clique para editar o estilo do título mestre</a:t>
            </a:r>
          </a:p>
        </p:txBody>
      </p:sp>
      <p:sp>
        <p:nvSpPr>
          <p:cNvPr id="3" name="Espaço Reservado para Conteúdo 2"/>
          <p:cNvSpPr>
            <a:spLocks noGrp="1"/>
          </p:cNvSpPr>
          <p:nvPr>
            <p:ph idx="1"/>
          </p:nvPr>
        </p:nvSpPr>
        <p:spPr>
          <a:xfrm>
            <a:off x="2955800" y="425835"/>
            <a:ext cx="4225745" cy="9125184"/>
          </a:xfrm>
        </p:spPr>
        <p:txBody>
          <a:bodyPr/>
          <a:lstStyle>
            <a:lvl1pPr>
              <a:defRPr sz="731"/>
            </a:lvl1pPr>
            <a:lvl2pPr>
              <a:defRPr sz="639"/>
            </a:lvl2pPr>
            <a:lvl3pPr>
              <a:defRPr sz="548"/>
            </a:lvl3pPr>
            <a:lvl4pPr>
              <a:defRPr sz="457"/>
            </a:lvl4pPr>
            <a:lvl5pPr>
              <a:defRPr sz="457"/>
            </a:lvl5pPr>
            <a:lvl6pPr>
              <a:defRPr sz="457"/>
            </a:lvl6pPr>
            <a:lvl7pPr>
              <a:defRPr sz="457"/>
            </a:lvl7pPr>
            <a:lvl8pPr>
              <a:defRPr sz="457"/>
            </a:lvl8pPr>
            <a:lvl9pPr>
              <a:defRPr sz="457"/>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378132" y="2237202"/>
            <a:ext cx="2486931" cy="7313817"/>
          </a:xfrm>
        </p:spPr>
        <p:txBody>
          <a:bodyPr/>
          <a:lstStyle>
            <a:lvl1pPr marL="0" indent="0">
              <a:buNone/>
              <a:defRPr sz="319"/>
            </a:lvl1pPr>
            <a:lvl2pPr marL="104416" indent="0">
              <a:buNone/>
              <a:defRPr sz="274"/>
            </a:lvl2pPr>
            <a:lvl3pPr marL="208831" indent="0">
              <a:buNone/>
              <a:defRPr sz="229"/>
            </a:lvl3pPr>
            <a:lvl4pPr marL="313246" indent="0">
              <a:buNone/>
              <a:defRPr sz="205"/>
            </a:lvl4pPr>
            <a:lvl5pPr marL="417661" indent="0">
              <a:buNone/>
              <a:defRPr sz="205"/>
            </a:lvl5pPr>
            <a:lvl6pPr marL="522077" indent="0">
              <a:buNone/>
              <a:defRPr sz="205"/>
            </a:lvl6pPr>
            <a:lvl7pPr marL="626492" indent="0">
              <a:buNone/>
              <a:defRPr sz="205"/>
            </a:lvl7pPr>
            <a:lvl8pPr marL="730907" indent="0">
              <a:buNone/>
              <a:defRPr sz="205"/>
            </a:lvl8pPr>
            <a:lvl9pPr marL="835322" indent="0">
              <a:buNone/>
              <a:defRPr sz="205"/>
            </a:lvl9pPr>
          </a:lstStyle>
          <a:p>
            <a:pPr lvl="0"/>
            <a:r>
              <a:rPr lang="pt-BR"/>
              <a:t>Clique para editar os estilos do texto mestre</a:t>
            </a:r>
          </a:p>
        </p:txBody>
      </p:sp>
      <p:sp>
        <p:nvSpPr>
          <p:cNvPr id="5" name="Rectangle 4">
            <a:extLst>
              <a:ext uri="{FF2B5EF4-FFF2-40B4-BE49-F238E27FC236}">
                <a16:creationId xmlns:a16="http://schemas.microsoft.com/office/drawing/2014/main" id="{ECA448E8-823E-4229-A7F0-2FE813530DB5}"/>
              </a:ext>
            </a:extLst>
          </p:cNvPr>
          <p:cNvSpPr>
            <a:spLocks noGrp="1" noChangeArrowheads="1"/>
          </p:cNvSpPr>
          <p:nvPr>
            <p:ph type="dt" sz="half" idx="10"/>
          </p:nvPr>
        </p:nvSpPr>
        <p:spPr>
          <a:ln/>
        </p:spPr>
        <p:txBody>
          <a:bodyPr/>
          <a:lstStyle>
            <a:lvl1pPr>
              <a:defRPr/>
            </a:lvl1pPr>
          </a:lstStyle>
          <a:p>
            <a:pPr>
              <a:defRPr/>
            </a:pPr>
            <a:fld id="{CF2F90FB-C6B7-4947-A40D-3381201AA540}" type="datetimeFigureOut">
              <a:rPr lang="pt-BR" altLang="pt-BR"/>
              <a:pPr>
                <a:defRPr/>
              </a:pPr>
              <a:t>05/05/2026</a:t>
            </a:fld>
            <a:endParaRPr lang="pt-BR" altLang="pt-BR"/>
          </a:p>
        </p:txBody>
      </p:sp>
      <p:sp>
        <p:nvSpPr>
          <p:cNvPr id="6" name="Rectangle 5">
            <a:extLst>
              <a:ext uri="{FF2B5EF4-FFF2-40B4-BE49-F238E27FC236}">
                <a16:creationId xmlns:a16="http://schemas.microsoft.com/office/drawing/2014/main" id="{4DCA8082-F11A-49C7-B475-6685FFBCAFC9}"/>
              </a:ext>
            </a:extLst>
          </p:cNvPr>
          <p:cNvSpPr>
            <a:spLocks noGrp="1" noChangeArrowheads="1"/>
          </p:cNvSpPr>
          <p:nvPr>
            <p:ph type="ftr" sz="quarter" idx="11"/>
          </p:nvPr>
        </p:nvSpPr>
        <p:spPr>
          <a:ln/>
        </p:spPr>
        <p:txBody>
          <a:bodyPr/>
          <a:lstStyle>
            <a:lvl1pPr>
              <a:defRPr/>
            </a:lvl1pPr>
          </a:lstStyle>
          <a:p>
            <a:pPr>
              <a:defRPr/>
            </a:pPr>
            <a:endParaRPr lang="pt-BR"/>
          </a:p>
        </p:txBody>
      </p:sp>
      <p:sp>
        <p:nvSpPr>
          <p:cNvPr id="7" name="Rectangle 6">
            <a:extLst>
              <a:ext uri="{FF2B5EF4-FFF2-40B4-BE49-F238E27FC236}">
                <a16:creationId xmlns:a16="http://schemas.microsoft.com/office/drawing/2014/main" id="{0DD1D2A4-490D-44AB-8A7E-B1992298A939}"/>
              </a:ext>
            </a:extLst>
          </p:cNvPr>
          <p:cNvSpPr>
            <a:spLocks noGrp="1" noChangeArrowheads="1"/>
          </p:cNvSpPr>
          <p:nvPr>
            <p:ph type="sldNum" sz="quarter" idx="12"/>
          </p:nvPr>
        </p:nvSpPr>
        <p:spPr>
          <a:ln/>
        </p:spPr>
        <p:txBody>
          <a:bodyPr/>
          <a:lstStyle>
            <a:lvl1pPr>
              <a:defRPr/>
            </a:lvl1pPr>
          </a:lstStyle>
          <a:p>
            <a:pPr>
              <a:defRPr/>
            </a:pPr>
            <a:fld id="{F98B0A37-E059-4EBE-B733-414A0C667198}" type="slidenum">
              <a:rPr lang="pt-BR" altLang="pt-BR"/>
              <a:pPr>
                <a:defRPr/>
              </a:pPr>
              <a:t>‹nº›</a:t>
            </a:fld>
            <a:endParaRPr lang="pt-BR" altLang="pt-BR"/>
          </a:p>
        </p:txBody>
      </p:sp>
    </p:spTree>
    <p:extLst>
      <p:ext uri="{BB962C8B-B14F-4D97-AF65-F5344CB8AC3E}">
        <p14:creationId xmlns:p14="http://schemas.microsoft.com/office/powerpoint/2010/main" val="169416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481789" y="7484310"/>
            <a:ext cx="4535731" cy="883487"/>
          </a:xfrm>
        </p:spPr>
        <p:txBody>
          <a:bodyPr anchor="b"/>
          <a:lstStyle>
            <a:lvl1pPr algn="l">
              <a:defRPr sz="457" b="1"/>
            </a:lvl1pPr>
          </a:lstStyle>
          <a:p>
            <a:r>
              <a:rPr lang="pt-BR"/>
              <a:t>Clique para editar o estilo do título mestre</a:t>
            </a:r>
          </a:p>
        </p:txBody>
      </p:sp>
      <p:sp>
        <p:nvSpPr>
          <p:cNvPr id="3" name="Espaço Reservado para Imagem 2"/>
          <p:cNvSpPr>
            <a:spLocks noGrp="1"/>
          </p:cNvSpPr>
          <p:nvPr>
            <p:ph type="pic" idx="1"/>
          </p:nvPr>
        </p:nvSpPr>
        <p:spPr>
          <a:xfrm>
            <a:off x="1481789" y="955379"/>
            <a:ext cx="4535731" cy="6415009"/>
          </a:xfrm>
        </p:spPr>
        <p:txBody>
          <a:bodyPr/>
          <a:lstStyle>
            <a:lvl1pPr marL="0" indent="0">
              <a:buNone/>
              <a:defRPr sz="731"/>
            </a:lvl1pPr>
            <a:lvl2pPr marL="104416" indent="0">
              <a:buNone/>
              <a:defRPr sz="639"/>
            </a:lvl2pPr>
            <a:lvl3pPr marL="208831" indent="0">
              <a:buNone/>
              <a:defRPr sz="548"/>
            </a:lvl3pPr>
            <a:lvl4pPr marL="313246" indent="0">
              <a:buNone/>
              <a:defRPr sz="457"/>
            </a:lvl4pPr>
            <a:lvl5pPr marL="417661" indent="0">
              <a:buNone/>
              <a:defRPr sz="457"/>
            </a:lvl5pPr>
            <a:lvl6pPr marL="522077" indent="0">
              <a:buNone/>
              <a:defRPr sz="457"/>
            </a:lvl6pPr>
            <a:lvl7pPr marL="626492" indent="0">
              <a:buNone/>
              <a:defRPr sz="457"/>
            </a:lvl7pPr>
            <a:lvl8pPr marL="730907" indent="0">
              <a:buNone/>
              <a:defRPr sz="457"/>
            </a:lvl8pPr>
            <a:lvl9pPr marL="835322" indent="0">
              <a:buNone/>
              <a:defRPr sz="457"/>
            </a:lvl9pPr>
          </a:lstStyle>
          <a:p>
            <a:pPr lvl="0"/>
            <a:endParaRPr lang="pt-BR" noProof="0"/>
          </a:p>
        </p:txBody>
      </p:sp>
      <p:sp>
        <p:nvSpPr>
          <p:cNvPr id="4" name="Espaço Reservado para Texto 3"/>
          <p:cNvSpPr>
            <a:spLocks noGrp="1"/>
          </p:cNvSpPr>
          <p:nvPr>
            <p:ph type="body" sz="half" idx="2"/>
          </p:nvPr>
        </p:nvSpPr>
        <p:spPr>
          <a:xfrm>
            <a:off x="1481789" y="8367796"/>
            <a:ext cx="4535731" cy="1254718"/>
          </a:xfrm>
        </p:spPr>
        <p:txBody>
          <a:bodyPr/>
          <a:lstStyle>
            <a:lvl1pPr marL="0" indent="0">
              <a:buNone/>
              <a:defRPr sz="319"/>
            </a:lvl1pPr>
            <a:lvl2pPr marL="104416" indent="0">
              <a:buNone/>
              <a:defRPr sz="274"/>
            </a:lvl2pPr>
            <a:lvl3pPr marL="208831" indent="0">
              <a:buNone/>
              <a:defRPr sz="229"/>
            </a:lvl3pPr>
            <a:lvl4pPr marL="313246" indent="0">
              <a:buNone/>
              <a:defRPr sz="205"/>
            </a:lvl4pPr>
            <a:lvl5pPr marL="417661" indent="0">
              <a:buNone/>
              <a:defRPr sz="205"/>
            </a:lvl5pPr>
            <a:lvl6pPr marL="522077" indent="0">
              <a:buNone/>
              <a:defRPr sz="205"/>
            </a:lvl6pPr>
            <a:lvl7pPr marL="626492" indent="0">
              <a:buNone/>
              <a:defRPr sz="205"/>
            </a:lvl7pPr>
            <a:lvl8pPr marL="730907" indent="0">
              <a:buNone/>
              <a:defRPr sz="205"/>
            </a:lvl8pPr>
            <a:lvl9pPr marL="835322" indent="0">
              <a:buNone/>
              <a:defRPr sz="205"/>
            </a:lvl9pPr>
          </a:lstStyle>
          <a:p>
            <a:pPr lvl="0"/>
            <a:r>
              <a:rPr lang="pt-BR"/>
              <a:t>Clique para editar os estilos do texto mestre</a:t>
            </a:r>
          </a:p>
        </p:txBody>
      </p:sp>
      <p:sp>
        <p:nvSpPr>
          <p:cNvPr id="5" name="Rectangle 4">
            <a:extLst>
              <a:ext uri="{FF2B5EF4-FFF2-40B4-BE49-F238E27FC236}">
                <a16:creationId xmlns:a16="http://schemas.microsoft.com/office/drawing/2014/main" id="{38032AB4-7A4F-4996-A6DB-2E6B4CFA0706}"/>
              </a:ext>
            </a:extLst>
          </p:cNvPr>
          <p:cNvSpPr>
            <a:spLocks noGrp="1" noChangeArrowheads="1"/>
          </p:cNvSpPr>
          <p:nvPr>
            <p:ph type="dt" sz="half" idx="10"/>
          </p:nvPr>
        </p:nvSpPr>
        <p:spPr>
          <a:ln/>
        </p:spPr>
        <p:txBody>
          <a:bodyPr/>
          <a:lstStyle>
            <a:lvl1pPr>
              <a:defRPr/>
            </a:lvl1pPr>
          </a:lstStyle>
          <a:p>
            <a:pPr>
              <a:defRPr/>
            </a:pPr>
            <a:fld id="{C52395C3-833F-4442-9BAA-8BD6C7FDFF20}" type="datetimeFigureOut">
              <a:rPr lang="pt-BR" altLang="pt-BR"/>
              <a:pPr>
                <a:defRPr/>
              </a:pPr>
              <a:t>05/05/2026</a:t>
            </a:fld>
            <a:endParaRPr lang="pt-BR" altLang="pt-BR"/>
          </a:p>
        </p:txBody>
      </p:sp>
      <p:sp>
        <p:nvSpPr>
          <p:cNvPr id="6" name="Rectangle 5">
            <a:extLst>
              <a:ext uri="{FF2B5EF4-FFF2-40B4-BE49-F238E27FC236}">
                <a16:creationId xmlns:a16="http://schemas.microsoft.com/office/drawing/2014/main" id="{4DC7AC20-DAED-4CD7-8E78-6A0DD3B8A2B0}"/>
              </a:ext>
            </a:extLst>
          </p:cNvPr>
          <p:cNvSpPr>
            <a:spLocks noGrp="1" noChangeArrowheads="1"/>
          </p:cNvSpPr>
          <p:nvPr>
            <p:ph type="ftr" sz="quarter" idx="11"/>
          </p:nvPr>
        </p:nvSpPr>
        <p:spPr>
          <a:ln/>
        </p:spPr>
        <p:txBody>
          <a:bodyPr/>
          <a:lstStyle>
            <a:lvl1pPr>
              <a:defRPr/>
            </a:lvl1pPr>
          </a:lstStyle>
          <a:p>
            <a:pPr>
              <a:defRPr/>
            </a:pPr>
            <a:endParaRPr lang="pt-BR"/>
          </a:p>
        </p:txBody>
      </p:sp>
      <p:sp>
        <p:nvSpPr>
          <p:cNvPr id="7" name="Rectangle 6">
            <a:extLst>
              <a:ext uri="{FF2B5EF4-FFF2-40B4-BE49-F238E27FC236}">
                <a16:creationId xmlns:a16="http://schemas.microsoft.com/office/drawing/2014/main" id="{B9086011-3741-41EE-A01E-7BFC3479E531}"/>
              </a:ext>
            </a:extLst>
          </p:cNvPr>
          <p:cNvSpPr>
            <a:spLocks noGrp="1" noChangeArrowheads="1"/>
          </p:cNvSpPr>
          <p:nvPr>
            <p:ph type="sldNum" sz="quarter" idx="12"/>
          </p:nvPr>
        </p:nvSpPr>
        <p:spPr>
          <a:ln/>
        </p:spPr>
        <p:txBody>
          <a:bodyPr/>
          <a:lstStyle>
            <a:lvl1pPr>
              <a:defRPr/>
            </a:lvl1pPr>
          </a:lstStyle>
          <a:p>
            <a:pPr>
              <a:defRPr/>
            </a:pPr>
            <a:fld id="{C48553DD-E979-467C-83D0-6F400EA1A9A0}" type="slidenum">
              <a:rPr lang="pt-BR" altLang="pt-BR"/>
              <a:pPr>
                <a:defRPr/>
              </a:pPr>
              <a:t>‹nº›</a:t>
            </a:fld>
            <a:endParaRPr lang="pt-BR" altLang="pt-BR"/>
          </a:p>
        </p:txBody>
      </p:sp>
    </p:spTree>
    <p:extLst>
      <p:ext uri="{BB962C8B-B14F-4D97-AF65-F5344CB8AC3E}">
        <p14:creationId xmlns:p14="http://schemas.microsoft.com/office/powerpoint/2010/main" val="820057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EAB6CAA-8E74-4E8C-BA1B-EB3B3F06DD77}"/>
              </a:ext>
            </a:extLst>
          </p:cNvPr>
          <p:cNvSpPr>
            <a:spLocks noGrp="1" noChangeArrowheads="1"/>
          </p:cNvSpPr>
          <p:nvPr>
            <p:ph type="title"/>
          </p:nvPr>
        </p:nvSpPr>
        <p:spPr bwMode="auto">
          <a:xfrm>
            <a:off x="378134" y="428193"/>
            <a:ext cx="6803411" cy="1781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32054" tIns="216027" rIns="432054" bIns="216027" numCol="1" anchor="ctr" anchorCtr="0" compatLnSpc="1">
            <a:prstTxWarp prst="textNoShape">
              <a:avLst/>
            </a:prstTxWarp>
          </a:bodyPr>
          <a:lstStyle/>
          <a:p>
            <a:pPr lvl="0"/>
            <a:r>
              <a:rPr lang="pt-BR" altLang="pt-BR"/>
              <a:t>Clique para editar o estilo do título mestre</a:t>
            </a:r>
          </a:p>
        </p:txBody>
      </p:sp>
      <p:sp>
        <p:nvSpPr>
          <p:cNvPr id="1027" name="Rectangle 3">
            <a:extLst>
              <a:ext uri="{FF2B5EF4-FFF2-40B4-BE49-F238E27FC236}">
                <a16:creationId xmlns:a16="http://schemas.microsoft.com/office/drawing/2014/main" id="{1C0759B1-0D8E-42C3-A793-A15882FC9F50}"/>
              </a:ext>
            </a:extLst>
          </p:cNvPr>
          <p:cNvSpPr>
            <a:spLocks noGrp="1" noChangeArrowheads="1"/>
          </p:cNvSpPr>
          <p:nvPr>
            <p:ph type="body" idx="1"/>
          </p:nvPr>
        </p:nvSpPr>
        <p:spPr bwMode="auto">
          <a:xfrm>
            <a:off x="378134" y="2494902"/>
            <a:ext cx="6803411" cy="7056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32054" tIns="216027" rIns="432054" bIns="216027" numCol="1" anchor="t" anchorCtr="0" compatLnSpc="1">
            <a:prstTxWarp prst="textNoShape">
              <a:avLst/>
            </a:prstTxWarp>
          </a:bodyPr>
          <a:lstStyle/>
          <a:p>
            <a:pPr lvl="0"/>
            <a:r>
              <a:rPr lang="pt-BR" altLang="pt-BR"/>
              <a:t>Clique para editar os estilos do texto mestre</a:t>
            </a:r>
          </a:p>
          <a:p>
            <a:pPr lvl="1"/>
            <a:r>
              <a:rPr lang="pt-BR" altLang="pt-BR"/>
              <a:t>Segundo nível</a:t>
            </a:r>
          </a:p>
          <a:p>
            <a:pPr lvl="2"/>
            <a:r>
              <a:rPr lang="pt-BR" altLang="pt-BR"/>
              <a:t>Terceiro nível</a:t>
            </a:r>
          </a:p>
          <a:p>
            <a:pPr lvl="3"/>
            <a:r>
              <a:rPr lang="pt-BR" altLang="pt-BR"/>
              <a:t>Quarto nível</a:t>
            </a:r>
          </a:p>
          <a:p>
            <a:pPr lvl="4"/>
            <a:r>
              <a:rPr lang="pt-BR" altLang="pt-BR"/>
              <a:t>Quinto nível</a:t>
            </a:r>
          </a:p>
        </p:txBody>
      </p:sp>
      <p:sp>
        <p:nvSpPr>
          <p:cNvPr id="24580" name="Rectangle 4">
            <a:extLst>
              <a:ext uri="{FF2B5EF4-FFF2-40B4-BE49-F238E27FC236}">
                <a16:creationId xmlns:a16="http://schemas.microsoft.com/office/drawing/2014/main" id="{0EC04220-CB78-432A-9BCA-DBFD59B6A1FD}"/>
              </a:ext>
            </a:extLst>
          </p:cNvPr>
          <p:cNvSpPr>
            <a:spLocks noGrp="1" noChangeArrowheads="1"/>
          </p:cNvSpPr>
          <p:nvPr>
            <p:ph type="dt" sz="half" idx="2"/>
          </p:nvPr>
        </p:nvSpPr>
        <p:spPr bwMode="auto">
          <a:xfrm>
            <a:off x="378134" y="9736439"/>
            <a:ext cx="1763627" cy="742459"/>
          </a:xfrm>
          <a:prstGeom prst="rect">
            <a:avLst/>
          </a:prstGeom>
          <a:noFill/>
          <a:ln w="9525">
            <a:noFill/>
            <a:miter lim="800000"/>
            <a:headEnd/>
            <a:tailEnd/>
          </a:ln>
          <a:effectLst/>
        </p:spPr>
        <p:txBody>
          <a:bodyPr vert="horz" wrap="square" lIns="432054" tIns="216027" rIns="432054" bIns="216027" numCol="1" anchor="t" anchorCtr="0" compatLnSpc="1">
            <a:prstTxWarp prst="textNoShape">
              <a:avLst/>
            </a:prstTxWarp>
          </a:bodyPr>
          <a:lstStyle>
            <a:lvl1pPr eaLnBrk="1" hangingPunct="1">
              <a:defRPr sz="1508">
                <a:latin typeface="Arial" panose="020B0604020202020204" pitchFamily="34" charset="0"/>
                <a:ea typeface="ＭＳ Ｐゴシック" panose="020B0600070205080204" pitchFamily="34" charset="-128"/>
                <a:cs typeface="Lucida Sans Unicode" pitchFamily="34" charset="0"/>
              </a:defRPr>
            </a:lvl1pPr>
          </a:lstStyle>
          <a:p>
            <a:pPr>
              <a:defRPr/>
            </a:pPr>
            <a:fld id="{F0E38129-9959-492D-8FB3-D6ACFE6F37E9}" type="datetimeFigureOut">
              <a:rPr lang="pt-BR" altLang="pt-BR"/>
              <a:pPr>
                <a:defRPr/>
              </a:pPr>
              <a:t>05/05/2026</a:t>
            </a:fld>
            <a:endParaRPr lang="pt-BR" altLang="pt-BR"/>
          </a:p>
        </p:txBody>
      </p:sp>
      <p:sp>
        <p:nvSpPr>
          <p:cNvPr id="24581" name="Rectangle 5">
            <a:extLst>
              <a:ext uri="{FF2B5EF4-FFF2-40B4-BE49-F238E27FC236}">
                <a16:creationId xmlns:a16="http://schemas.microsoft.com/office/drawing/2014/main" id="{913AFF05-2A9F-4319-8201-7B61A79323CA}"/>
              </a:ext>
            </a:extLst>
          </p:cNvPr>
          <p:cNvSpPr>
            <a:spLocks noGrp="1" noChangeArrowheads="1"/>
          </p:cNvSpPr>
          <p:nvPr>
            <p:ph type="ftr" sz="quarter" idx="3"/>
          </p:nvPr>
        </p:nvSpPr>
        <p:spPr bwMode="auto">
          <a:xfrm>
            <a:off x="2582853" y="9736439"/>
            <a:ext cx="2393971" cy="742459"/>
          </a:xfrm>
          <a:prstGeom prst="rect">
            <a:avLst/>
          </a:prstGeom>
          <a:noFill/>
          <a:ln w="9525">
            <a:noFill/>
            <a:miter lim="800000"/>
            <a:headEnd/>
            <a:tailEnd/>
          </a:ln>
          <a:effectLst/>
        </p:spPr>
        <p:txBody>
          <a:bodyPr vert="horz" wrap="square" lIns="432054" tIns="216027" rIns="432054" bIns="216027" numCol="1" anchor="t" anchorCtr="0" compatLnSpc="1">
            <a:prstTxWarp prst="textNoShape">
              <a:avLst/>
            </a:prstTxWarp>
          </a:bodyPr>
          <a:lstStyle>
            <a:lvl1pPr algn="ctr" eaLnBrk="1" hangingPunct="1">
              <a:defRPr sz="1508">
                <a:latin typeface="Arial" charset="0"/>
                <a:ea typeface="Lucida Sans Unicode" pitchFamily="34" charset="0"/>
                <a:cs typeface="Lucida Sans Unicode" pitchFamily="34" charset="0"/>
              </a:defRPr>
            </a:lvl1pPr>
          </a:lstStyle>
          <a:p>
            <a:pPr>
              <a:defRPr/>
            </a:pPr>
            <a:endParaRPr lang="pt-BR"/>
          </a:p>
        </p:txBody>
      </p:sp>
      <p:sp>
        <p:nvSpPr>
          <p:cNvPr id="24582" name="Rectangle 6">
            <a:extLst>
              <a:ext uri="{FF2B5EF4-FFF2-40B4-BE49-F238E27FC236}">
                <a16:creationId xmlns:a16="http://schemas.microsoft.com/office/drawing/2014/main" id="{FA4F9EC8-2685-4EF2-ADDC-F4CE1AAFE81B}"/>
              </a:ext>
            </a:extLst>
          </p:cNvPr>
          <p:cNvSpPr>
            <a:spLocks noGrp="1" noChangeArrowheads="1"/>
          </p:cNvSpPr>
          <p:nvPr>
            <p:ph type="sldNum" sz="quarter" idx="4"/>
          </p:nvPr>
        </p:nvSpPr>
        <p:spPr bwMode="auto">
          <a:xfrm>
            <a:off x="5417917" y="9736439"/>
            <a:ext cx="1763627" cy="742459"/>
          </a:xfrm>
          <a:prstGeom prst="rect">
            <a:avLst/>
          </a:prstGeom>
          <a:noFill/>
          <a:ln w="9525">
            <a:noFill/>
            <a:miter lim="800000"/>
            <a:headEnd/>
            <a:tailEnd/>
          </a:ln>
          <a:effectLst/>
        </p:spPr>
        <p:txBody>
          <a:bodyPr vert="horz" wrap="square" lIns="432054" tIns="216027" rIns="432054" bIns="216027" numCol="1" anchor="t" anchorCtr="0" compatLnSpc="1">
            <a:prstTxWarp prst="textNoShape">
              <a:avLst/>
            </a:prstTxWarp>
          </a:bodyPr>
          <a:lstStyle>
            <a:lvl1pPr algn="r" eaLnBrk="1" hangingPunct="1">
              <a:defRPr sz="1508"/>
            </a:lvl1pPr>
          </a:lstStyle>
          <a:p>
            <a:pPr>
              <a:defRPr/>
            </a:pPr>
            <a:fld id="{3FFFBFCE-DBE9-4CF1-BE23-1C4A67FF7FFB}" type="slidenum">
              <a:rPr lang="pt-BR" altLang="pt-BR"/>
              <a:pPr>
                <a:defRPr/>
              </a:pPr>
              <a:t>‹nº›</a:t>
            </a:fld>
            <a:endParaRPr lang="pt-BR" altLang="pt-BR"/>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txStyles>
    <p:titleStyle>
      <a:lvl1pPr algn="ctr" defTabSz="986870" rtl="0" eaLnBrk="0" fontAlgn="base" hangingPunct="0">
        <a:spcBef>
          <a:spcPct val="0"/>
        </a:spcBef>
        <a:spcAft>
          <a:spcPct val="0"/>
        </a:spcAft>
        <a:defRPr sz="4750">
          <a:solidFill>
            <a:schemeClr val="tx2"/>
          </a:solidFill>
          <a:latin typeface="+mj-lt"/>
          <a:ea typeface="MS PGothic" panose="020B0600070205080204" pitchFamily="34" charset="-128"/>
          <a:cs typeface="ＭＳ Ｐゴシック" charset="0"/>
        </a:defRPr>
      </a:lvl1pPr>
      <a:lvl2pPr algn="ctr" defTabSz="986870" rtl="0" eaLnBrk="0" fontAlgn="base" hangingPunct="0">
        <a:spcBef>
          <a:spcPct val="0"/>
        </a:spcBef>
        <a:spcAft>
          <a:spcPct val="0"/>
        </a:spcAft>
        <a:defRPr sz="4750">
          <a:solidFill>
            <a:schemeClr val="tx2"/>
          </a:solidFill>
          <a:latin typeface="Arial" charset="0"/>
          <a:ea typeface="MS PGothic" panose="020B0600070205080204" pitchFamily="34" charset="-128"/>
          <a:cs typeface="ＭＳ Ｐゴシック" charset="0"/>
        </a:defRPr>
      </a:lvl2pPr>
      <a:lvl3pPr algn="ctr" defTabSz="986870" rtl="0" eaLnBrk="0" fontAlgn="base" hangingPunct="0">
        <a:spcBef>
          <a:spcPct val="0"/>
        </a:spcBef>
        <a:spcAft>
          <a:spcPct val="0"/>
        </a:spcAft>
        <a:defRPr sz="4750">
          <a:solidFill>
            <a:schemeClr val="tx2"/>
          </a:solidFill>
          <a:latin typeface="Arial" charset="0"/>
          <a:ea typeface="MS PGothic" panose="020B0600070205080204" pitchFamily="34" charset="-128"/>
          <a:cs typeface="ＭＳ Ｐゴシック" charset="0"/>
        </a:defRPr>
      </a:lvl3pPr>
      <a:lvl4pPr algn="ctr" defTabSz="986870" rtl="0" eaLnBrk="0" fontAlgn="base" hangingPunct="0">
        <a:spcBef>
          <a:spcPct val="0"/>
        </a:spcBef>
        <a:spcAft>
          <a:spcPct val="0"/>
        </a:spcAft>
        <a:defRPr sz="4750">
          <a:solidFill>
            <a:schemeClr val="tx2"/>
          </a:solidFill>
          <a:latin typeface="Arial" charset="0"/>
          <a:ea typeface="MS PGothic" panose="020B0600070205080204" pitchFamily="34" charset="-128"/>
          <a:cs typeface="ＭＳ Ｐゴシック" charset="0"/>
        </a:defRPr>
      </a:lvl4pPr>
      <a:lvl5pPr algn="ctr" defTabSz="986870" rtl="0" eaLnBrk="0" fontAlgn="base" hangingPunct="0">
        <a:spcBef>
          <a:spcPct val="0"/>
        </a:spcBef>
        <a:spcAft>
          <a:spcPct val="0"/>
        </a:spcAft>
        <a:defRPr sz="4750">
          <a:solidFill>
            <a:schemeClr val="tx2"/>
          </a:solidFill>
          <a:latin typeface="Arial" charset="0"/>
          <a:ea typeface="MS PGothic" panose="020B0600070205080204" pitchFamily="34" charset="-128"/>
          <a:cs typeface="ＭＳ Ｐゴシック" charset="0"/>
        </a:defRPr>
      </a:lvl5pPr>
      <a:lvl6pPr marL="104416" algn="ctr" defTabSz="986870" rtl="0" fontAlgn="base">
        <a:spcBef>
          <a:spcPct val="0"/>
        </a:spcBef>
        <a:spcAft>
          <a:spcPct val="0"/>
        </a:spcAft>
        <a:defRPr sz="4750">
          <a:solidFill>
            <a:schemeClr val="tx2"/>
          </a:solidFill>
          <a:latin typeface="Arial" charset="0"/>
        </a:defRPr>
      </a:lvl6pPr>
      <a:lvl7pPr marL="208831" algn="ctr" defTabSz="986870" rtl="0" fontAlgn="base">
        <a:spcBef>
          <a:spcPct val="0"/>
        </a:spcBef>
        <a:spcAft>
          <a:spcPct val="0"/>
        </a:spcAft>
        <a:defRPr sz="4750">
          <a:solidFill>
            <a:schemeClr val="tx2"/>
          </a:solidFill>
          <a:latin typeface="Arial" charset="0"/>
        </a:defRPr>
      </a:lvl7pPr>
      <a:lvl8pPr marL="313246" algn="ctr" defTabSz="986870" rtl="0" fontAlgn="base">
        <a:spcBef>
          <a:spcPct val="0"/>
        </a:spcBef>
        <a:spcAft>
          <a:spcPct val="0"/>
        </a:spcAft>
        <a:defRPr sz="4750">
          <a:solidFill>
            <a:schemeClr val="tx2"/>
          </a:solidFill>
          <a:latin typeface="Arial" charset="0"/>
        </a:defRPr>
      </a:lvl8pPr>
      <a:lvl9pPr marL="417661" algn="ctr" defTabSz="986870" rtl="0" fontAlgn="base">
        <a:spcBef>
          <a:spcPct val="0"/>
        </a:spcBef>
        <a:spcAft>
          <a:spcPct val="0"/>
        </a:spcAft>
        <a:defRPr sz="4750">
          <a:solidFill>
            <a:schemeClr val="tx2"/>
          </a:solidFill>
          <a:latin typeface="Arial" charset="0"/>
        </a:defRPr>
      </a:lvl9pPr>
    </p:titleStyle>
    <p:bodyStyle>
      <a:lvl1pPr marL="370166" indent="-370166" algn="l" defTabSz="986870" rtl="0" eaLnBrk="0" fontAlgn="base" hangingPunct="0">
        <a:spcBef>
          <a:spcPct val="20000"/>
        </a:spcBef>
        <a:spcAft>
          <a:spcPct val="0"/>
        </a:spcAft>
        <a:buChar char="•"/>
        <a:defRPr sz="3448">
          <a:solidFill>
            <a:schemeClr val="tx1"/>
          </a:solidFill>
          <a:latin typeface="+mn-lt"/>
          <a:ea typeface="MS PGothic" panose="020B0600070205080204" pitchFamily="34" charset="-128"/>
          <a:cs typeface="ＭＳ Ｐゴシック" charset="0"/>
        </a:defRPr>
      </a:lvl1pPr>
      <a:lvl2pPr marL="801605" indent="-308170" algn="l" defTabSz="986870" rtl="0" eaLnBrk="0" fontAlgn="base" hangingPunct="0">
        <a:spcBef>
          <a:spcPct val="20000"/>
        </a:spcBef>
        <a:spcAft>
          <a:spcPct val="0"/>
        </a:spcAft>
        <a:buChar char="–"/>
        <a:defRPr sz="3014">
          <a:solidFill>
            <a:schemeClr val="tx1"/>
          </a:solidFill>
          <a:latin typeface="+mn-lt"/>
          <a:ea typeface="MS PGothic" panose="020B0600070205080204" pitchFamily="34" charset="-128"/>
        </a:defRPr>
      </a:lvl2pPr>
      <a:lvl3pPr marL="1233406" indent="-246536" algn="l" defTabSz="986870" rtl="0" eaLnBrk="0" fontAlgn="base" hangingPunct="0">
        <a:spcBef>
          <a:spcPct val="20000"/>
        </a:spcBef>
        <a:spcAft>
          <a:spcPct val="0"/>
        </a:spcAft>
        <a:buChar char="•"/>
        <a:defRPr sz="2581">
          <a:solidFill>
            <a:schemeClr val="tx1"/>
          </a:solidFill>
          <a:latin typeface="+mn-lt"/>
          <a:ea typeface="MS PGothic" panose="020B0600070205080204" pitchFamily="34" charset="-128"/>
        </a:defRPr>
      </a:lvl3pPr>
      <a:lvl4pPr marL="1726840" indent="-246899" algn="l" defTabSz="986870" rtl="0" eaLnBrk="0" fontAlgn="base" hangingPunct="0">
        <a:spcBef>
          <a:spcPct val="20000"/>
        </a:spcBef>
        <a:spcAft>
          <a:spcPct val="0"/>
        </a:spcAft>
        <a:buChar char="–"/>
        <a:defRPr sz="2169">
          <a:solidFill>
            <a:schemeClr val="tx1"/>
          </a:solidFill>
          <a:latin typeface="+mn-lt"/>
          <a:ea typeface="MS PGothic" panose="020B0600070205080204" pitchFamily="34" charset="-128"/>
        </a:defRPr>
      </a:lvl4pPr>
      <a:lvl5pPr marL="2220274" indent="-246899" algn="l" defTabSz="986870" rtl="0" eaLnBrk="0" fontAlgn="base" hangingPunct="0">
        <a:spcBef>
          <a:spcPct val="20000"/>
        </a:spcBef>
        <a:spcAft>
          <a:spcPct val="0"/>
        </a:spcAft>
        <a:buChar char="»"/>
        <a:defRPr sz="2169">
          <a:solidFill>
            <a:schemeClr val="tx1"/>
          </a:solidFill>
          <a:latin typeface="+mn-lt"/>
          <a:ea typeface="MS PGothic" panose="020B0600070205080204" pitchFamily="34" charset="-128"/>
        </a:defRPr>
      </a:lvl5pPr>
      <a:lvl6pPr marL="2324690" indent="-246899" algn="l" defTabSz="986870" rtl="0" fontAlgn="base">
        <a:spcBef>
          <a:spcPct val="20000"/>
        </a:spcBef>
        <a:spcAft>
          <a:spcPct val="0"/>
        </a:spcAft>
        <a:buChar char="»"/>
        <a:defRPr sz="2169">
          <a:solidFill>
            <a:schemeClr val="tx1"/>
          </a:solidFill>
          <a:latin typeface="+mn-lt"/>
        </a:defRPr>
      </a:lvl6pPr>
      <a:lvl7pPr marL="2429106" indent="-246899" algn="l" defTabSz="986870" rtl="0" fontAlgn="base">
        <a:spcBef>
          <a:spcPct val="20000"/>
        </a:spcBef>
        <a:spcAft>
          <a:spcPct val="0"/>
        </a:spcAft>
        <a:buChar char="»"/>
        <a:defRPr sz="2169">
          <a:solidFill>
            <a:schemeClr val="tx1"/>
          </a:solidFill>
          <a:latin typeface="+mn-lt"/>
        </a:defRPr>
      </a:lvl7pPr>
      <a:lvl8pPr marL="2533521" indent="-246899" algn="l" defTabSz="986870" rtl="0" fontAlgn="base">
        <a:spcBef>
          <a:spcPct val="20000"/>
        </a:spcBef>
        <a:spcAft>
          <a:spcPct val="0"/>
        </a:spcAft>
        <a:buChar char="»"/>
        <a:defRPr sz="2169">
          <a:solidFill>
            <a:schemeClr val="tx1"/>
          </a:solidFill>
          <a:latin typeface="+mn-lt"/>
        </a:defRPr>
      </a:lvl8pPr>
      <a:lvl9pPr marL="2637937" indent="-246899" algn="l" defTabSz="986870" rtl="0" fontAlgn="base">
        <a:spcBef>
          <a:spcPct val="20000"/>
        </a:spcBef>
        <a:spcAft>
          <a:spcPct val="0"/>
        </a:spcAft>
        <a:buChar char="»"/>
        <a:defRPr sz="2169">
          <a:solidFill>
            <a:schemeClr val="tx1"/>
          </a:solidFill>
          <a:latin typeface="+mn-lt"/>
        </a:defRPr>
      </a:lvl9pPr>
    </p:bodyStyle>
    <p:otherStyle>
      <a:defPPr>
        <a:defRPr lang="pt-BR"/>
      </a:defPPr>
      <a:lvl1pPr marL="0" algn="l" defTabSz="208831" rtl="0" eaLnBrk="1" latinLnBrk="0" hangingPunct="1">
        <a:defRPr sz="411" kern="1200">
          <a:solidFill>
            <a:schemeClr val="tx1"/>
          </a:solidFill>
          <a:latin typeface="+mn-lt"/>
          <a:ea typeface="+mn-ea"/>
          <a:cs typeface="+mn-cs"/>
        </a:defRPr>
      </a:lvl1pPr>
      <a:lvl2pPr marL="104416" algn="l" defTabSz="208831" rtl="0" eaLnBrk="1" latinLnBrk="0" hangingPunct="1">
        <a:defRPr sz="411" kern="1200">
          <a:solidFill>
            <a:schemeClr val="tx1"/>
          </a:solidFill>
          <a:latin typeface="+mn-lt"/>
          <a:ea typeface="+mn-ea"/>
          <a:cs typeface="+mn-cs"/>
        </a:defRPr>
      </a:lvl2pPr>
      <a:lvl3pPr marL="208831" algn="l" defTabSz="208831" rtl="0" eaLnBrk="1" latinLnBrk="0" hangingPunct="1">
        <a:defRPr sz="411" kern="1200">
          <a:solidFill>
            <a:schemeClr val="tx1"/>
          </a:solidFill>
          <a:latin typeface="+mn-lt"/>
          <a:ea typeface="+mn-ea"/>
          <a:cs typeface="+mn-cs"/>
        </a:defRPr>
      </a:lvl3pPr>
      <a:lvl4pPr marL="313246" algn="l" defTabSz="208831" rtl="0" eaLnBrk="1" latinLnBrk="0" hangingPunct="1">
        <a:defRPr sz="411" kern="1200">
          <a:solidFill>
            <a:schemeClr val="tx1"/>
          </a:solidFill>
          <a:latin typeface="+mn-lt"/>
          <a:ea typeface="+mn-ea"/>
          <a:cs typeface="+mn-cs"/>
        </a:defRPr>
      </a:lvl4pPr>
      <a:lvl5pPr marL="417661" algn="l" defTabSz="208831" rtl="0" eaLnBrk="1" latinLnBrk="0" hangingPunct="1">
        <a:defRPr sz="411" kern="1200">
          <a:solidFill>
            <a:schemeClr val="tx1"/>
          </a:solidFill>
          <a:latin typeface="+mn-lt"/>
          <a:ea typeface="+mn-ea"/>
          <a:cs typeface="+mn-cs"/>
        </a:defRPr>
      </a:lvl5pPr>
      <a:lvl6pPr marL="522077" algn="l" defTabSz="208831" rtl="0" eaLnBrk="1" latinLnBrk="0" hangingPunct="1">
        <a:defRPr sz="411" kern="1200">
          <a:solidFill>
            <a:schemeClr val="tx1"/>
          </a:solidFill>
          <a:latin typeface="+mn-lt"/>
          <a:ea typeface="+mn-ea"/>
          <a:cs typeface="+mn-cs"/>
        </a:defRPr>
      </a:lvl6pPr>
      <a:lvl7pPr marL="626492" algn="l" defTabSz="208831" rtl="0" eaLnBrk="1" latinLnBrk="0" hangingPunct="1">
        <a:defRPr sz="411" kern="1200">
          <a:solidFill>
            <a:schemeClr val="tx1"/>
          </a:solidFill>
          <a:latin typeface="+mn-lt"/>
          <a:ea typeface="+mn-ea"/>
          <a:cs typeface="+mn-cs"/>
        </a:defRPr>
      </a:lvl7pPr>
      <a:lvl8pPr marL="730907" algn="l" defTabSz="208831" rtl="0" eaLnBrk="1" latinLnBrk="0" hangingPunct="1">
        <a:defRPr sz="411" kern="1200">
          <a:solidFill>
            <a:schemeClr val="tx1"/>
          </a:solidFill>
          <a:latin typeface="+mn-lt"/>
          <a:ea typeface="+mn-ea"/>
          <a:cs typeface="+mn-cs"/>
        </a:defRPr>
      </a:lvl8pPr>
      <a:lvl9pPr marL="835322" algn="l" defTabSz="208831" rtl="0" eaLnBrk="1" latinLnBrk="0" hangingPunct="1">
        <a:defRPr sz="41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reeform 3">
            <a:extLst>
              <a:ext uri="{FF2B5EF4-FFF2-40B4-BE49-F238E27FC236}">
                <a16:creationId xmlns:a16="http://schemas.microsoft.com/office/drawing/2014/main" id="{544CC9A4-6C28-40A6-A951-9A5A6630A1A2}"/>
              </a:ext>
            </a:extLst>
          </p:cNvPr>
          <p:cNvSpPr>
            <a:spLocks noChangeArrowheads="1"/>
          </p:cNvSpPr>
          <p:nvPr/>
        </p:nvSpPr>
        <p:spPr bwMode="auto">
          <a:xfrm>
            <a:off x="1680204" y="1893841"/>
            <a:ext cx="1088" cy="2176"/>
          </a:xfrm>
          <a:custGeom>
            <a:avLst/>
            <a:gdLst>
              <a:gd name="T0" fmla="*/ 0 w 10"/>
              <a:gd name="T1" fmla="*/ 2147483646 h 23"/>
              <a:gd name="T2" fmla="*/ 0 w 10"/>
              <a:gd name="T3" fmla="*/ 2147483646 h 23"/>
              <a:gd name="T4" fmla="*/ 0 w 10"/>
              <a:gd name="T5" fmla="*/ 0 h 23"/>
              <a:gd name="T6" fmla="*/ 2147483646 w 10"/>
              <a:gd name="T7" fmla="*/ 0 h 23"/>
              <a:gd name="T8" fmla="*/ 2147483646 w 10"/>
              <a:gd name="T9" fmla="*/ 0 h 23"/>
              <a:gd name="T10" fmla="*/ 2147483646 w 10"/>
              <a:gd name="T11" fmla="*/ 2147483646 h 23"/>
              <a:gd name="T12" fmla="*/ 2147483646 w 10"/>
              <a:gd name="T13" fmla="*/ 2147483646 h 23"/>
              <a:gd name="T14" fmla="*/ 2147483646 w 10"/>
              <a:gd name="T15" fmla="*/ 2147483646 h 23"/>
              <a:gd name="T16" fmla="*/ 0 w 10"/>
              <a:gd name="T17" fmla="*/ 2147483646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23"/>
              <a:gd name="T29" fmla="*/ 10 w 10"/>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23">
                <a:moveTo>
                  <a:pt x="0" y="23"/>
                </a:moveTo>
                <a:lnTo>
                  <a:pt x="0" y="13"/>
                </a:lnTo>
                <a:lnTo>
                  <a:pt x="0" y="0"/>
                </a:lnTo>
                <a:lnTo>
                  <a:pt x="5" y="0"/>
                </a:lnTo>
                <a:lnTo>
                  <a:pt x="10" y="0"/>
                </a:lnTo>
                <a:lnTo>
                  <a:pt x="10" y="10"/>
                </a:lnTo>
                <a:lnTo>
                  <a:pt x="10" y="23"/>
                </a:lnTo>
                <a:lnTo>
                  <a:pt x="5" y="23"/>
                </a:lnTo>
                <a:lnTo>
                  <a:pt x="0" y="23"/>
                </a:lnTo>
                <a:close/>
              </a:path>
            </a:pathLst>
          </a:custGeom>
          <a:solidFill>
            <a:srgbClr val="AAA9A9"/>
          </a:solidFill>
          <a:ln>
            <a:noFill/>
          </a:ln>
          <a:extLst>
            <a:ext uri="{91240B29-F687-4F45-9708-019B960494DF}">
              <a14:hiddenLine xmlns:a14="http://schemas.microsoft.com/office/drawing/2010/main" w="9525">
                <a:solidFill>
                  <a:srgbClr val="000000"/>
                </a:solidFill>
                <a:round/>
                <a:headEnd/>
                <a:tailEnd/>
              </a14:hiddenLine>
            </a:ext>
          </a:extLst>
        </p:spPr>
        <p:txBody>
          <a:bodyPr wrap="none" lIns="20884" tIns="10441" rIns="20884" bIns="10441" anchor="ctr"/>
          <a:lstStyle/>
          <a:p>
            <a:endParaRPr lang="pt-BR"/>
          </a:p>
        </p:txBody>
      </p:sp>
      <p:sp>
        <p:nvSpPr>
          <p:cNvPr id="4100" name="Freeform 4">
            <a:extLst>
              <a:ext uri="{FF2B5EF4-FFF2-40B4-BE49-F238E27FC236}">
                <a16:creationId xmlns:a16="http://schemas.microsoft.com/office/drawing/2014/main" id="{761CE5D0-353C-4B5D-A2D2-4B9379B5F2FB}"/>
              </a:ext>
            </a:extLst>
          </p:cNvPr>
          <p:cNvSpPr>
            <a:spLocks noChangeArrowheads="1"/>
          </p:cNvSpPr>
          <p:nvPr/>
        </p:nvSpPr>
        <p:spPr bwMode="auto">
          <a:xfrm>
            <a:off x="1172520" y="1848149"/>
            <a:ext cx="1088" cy="0"/>
          </a:xfrm>
          <a:custGeom>
            <a:avLst/>
            <a:gdLst>
              <a:gd name="T0" fmla="*/ 0 w 11"/>
              <a:gd name="T1" fmla="*/ 0 h 13"/>
              <a:gd name="T2" fmla="*/ 0 w 11"/>
              <a:gd name="T3" fmla="*/ 0 h 13"/>
              <a:gd name="T4" fmla="*/ 0 w 11"/>
              <a:gd name="T5" fmla="*/ 0 h 13"/>
              <a:gd name="T6" fmla="*/ 2147483646 w 11"/>
              <a:gd name="T7" fmla="*/ 0 h 13"/>
              <a:gd name="T8" fmla="*/ 2147483646 w 11"/>
              <a:gd name="T9" fmla="*/ 0 h 13"/>
              <a:gd name="T10" fmla="*/ 2147483646 w 11"/>
              <a:gd name="T11" fmla="*/ 0 h 13"/>
              <a:gd name="T12" fmla="*/ 2147483646 w 11"/>
              <a:gd name="T13" fmla="*/ 0 h 13"/>
              <a:gd name="T14" fmla="*/ 2147483646 w 11"/>
              <a:gd name="T15" fmla="*/ 0 h 13"/>
              <a:gd name="T16" fmla="*/ 0 w 11"/>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3"/>
              <a:gd name="T29" fmla="*/ 11 w 11"/>
              <a:gd name="T30" fmla="*/ 0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3">
                <a:moveTo>
                  <a:pt x="0" y="13"/>
                </a:moveTo>
                <a:lnTo>
                  <a:pt x="0" y="8"/>
                </a:lnTo>
                <a:lnTo>
                  <a:pt x="0" y="0"/>
                </a:lnTo>
                <a:lnTo>
                  <a:pt x="6" y="0"/>
                </a:lnTo>
                <a:lnTo>
                  <a:pt x="11" y="0"/>
                </a:lnTo>
                <a:lnTo>
                  <a:pt x="11" y="5"/>
                </a:lnTo>
                <a:lnTo>
                  <a:pt x="11" y="13"/>
                </a:lnTo>
                <a:lnTo>
                  <a:pt x="6" y="13"/>
                </a:lnTo>
                <a:lnTo>
                  <a:pt x="0" y="13"/>
                </a:lnTo>
                <a:close/>
              </a:path>
            </a:pathLst>
          </a:custGeom>
          <a:solidFill>
            <a:srgbClr val="AAA9A9"/>
          </a:solidFill>
          <a:ln>
            <a:noFill/>
          </a:ln>
          <a:extLst>
            <a:ext uri="{91240B29-F687-4F45-9708-019B960494DF}">
              <a14:hiddenLine xmlns:a14="http://schemas.microsoft.com/office/drawing/2010/main" w="9525">
                <a:solidFill>
                  <a:srgbClr val="000000"/>
                </a:solidFill>
                <a:round/>
                <a:headEnd/>
                <a:tailEnd/>
              </a14:hiddenLine>
            </a:ext>
          </a:extLst>
        </p:spPr>
        <p:txBody>
          <a:bodyPr wrap="none" lIns="20884" tIns="10441" rIns="20884" bIns="10441" anchor="ctr"/>
          <a:lstStyle/>
          <a:p>
            <a:endParaRPr lang="pt-BR"/>
          </a:p>
        </p:txBody>
      </p:sp>
      <p:sp>
        <p:nvSpPr>
          <p:cNvPr id="4101" name="Freeform 5">
            <a:extLst>
              <a:ext uri="{FF2B5EF4-FFF2-40B4-BE49-F238E27FC236}">
                <a16:creationId xmlns:a16="http://schemas.microsoft.com/office/drawing/2014/main" id="{3F35F824-4DF3-423F-99EF-D023293DFE74}"/>
              </a:ext>
            </a:extLst>
          </p:cNvPr>
          <p:cNvSpPr>
            <a:spLocks noChangeArrowheads="1"/>
          </p:cNvSpPr>
          <p:nvPr/>
        </p:nvSpPr>
        <p:spPr bwMode="auto">
          <a:xfrm>
            <a:off x="1461537" y="1836545"/>
            <a:ext cx="1451" cy="0"/>
          </a:xfrm>
          <a:custGeom>
            <a:avLst/>
            <a:gdLst>
              <a:gd name="T0" fmla="*/ 0 w 21"/>
              <a:gd name="T1" fmla="*/ 0 h 13"/>
              <a:gd name="T2" fmla="*/ 0 w 21"/>
              <a:gd name="T3" fmla="*/ 0 h 13"/>
              <a:gd name="T4" fmla="*/ 0 w 21"/>
              <a:gd name="T5" fmla="*/ 0 h 13"/>
              <a:gd name="T6" fmla="*/ 2147483646 w 21"/>
              <a:gd name="T7" fmla="*/ 0 h 13"/>
              <a:gd name="T8" fmla="*/ 2147483646 w 21"/>
              <a:gd name="T9" fmla="*/ 0 h 13"/>
              <a:gd name="T10" fmla="*/ 2147483646 w 21"/>
              <a:gd name="T11" fmla="*/ 0 h 13"/>
              <a:gd name="T12" fmla="*/ 2147483646 w 21"/>
              <a:gd name="T13" fmla="*/ 0 h 13"/>
              <a:gd name="T14" fmla="*/ 2147483646 w 21"/>
              <a:gd name="T15" fmla="*/ 0 h 13"/>
              <a:gd name="T16" fmla="*/ 0 w 21"/>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13"/>
              <a:gd name="T29" fmla="*/ 21 w 21"/>
              <a:gd name="T30" fmla="*/ 0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13">
                <a:moveTo>
                  <a:pt x="0" y="13"/>
                </a:moveTo>
                <a:lnTo>
                  <a:pt x="0" y="8"/>
                </a:lnTo>
                <a:lnTo>
                  <a:pt x="0" y="0"/>
                </a:lnTo>
                <a:lnTo>
                  <a:pt x="10" y="0"/>
                </a:lnTo>
                <a:lnTo>
                  <a:pt x="21" y="0"/>
                </a:lnTo>
                <a:lnTo>
                  <a:pt x="21" y="5"/>
                </a:lnTo>
                <a:lnTo>
                  <a:pt x="21" y="13"/>
                </a:lnTo>
                <a:lnTo>
                  <a:pt x="10" y="13"/>
                </a:lnTo>
                <a:lnTo>
                  <a:pt x="0" y="13"/>
                </a:lnTo>
                <a:close/>
              </a:path>
            </a:pathLst>
          </a:custGeom>
          <a:solidFill>
            <a:srgbClr val="AAA9A9"/>
          </a:solidFill>
          <a:ln>
            <a:noFill/>
          </a:ln>
          <a:extLst>
            <a:ext uri="{91240B29-F687-4F45-9708-019B960494DF}">
              <a14:hiddenLine xmlns:a14="http://schemas.microsoft.com/office/drawing/2010/main" w="9525">
                <a:solidFill>
                  <a:srgbClr val="000000"/>
                </a:solidFill>
                <a:round/>
                <a:headEnd/>
                <a:tailEnd/>
              </a14:hiddenLine>
            </a:ext>
          </a:extLst>
        </p:spPr>
        <p:txBody>
          <a:bodyPr wrap="none" lIns="20884" tIns="10441" rIns="20884" bIns="10441" anchor="ctr"/>
          <a:lstStyle/>
          <a:p>
            <a:endParaRPr lang="pt-BR"/>
          </a:p>
        </p:txBody>
      </p:sp>
      <p:sp>
        <p:nvSpPr>
          <p:cNvPr id="4102" name="Freeform 6">
            <a:extLst>
              <a:ext uri="{FF2B5EF4-FFF2-40B4-BE49-F238E27FC236}">
                <a16:creationId xmlns:a16="http://schemas.microsoft.com/office/drawing/2014/main" id="{24000BFB-9DD5-4C71-8446-4BD07E6315CF}"/>
              </a:ext>
            </a:extLst>
          </p:cNvPr>
          <p:cNvSpPr>
            <a:spLocks noChangeArrowheads="1"/>
          </p:cNvSpPr>
          <p:nvPr/>
        </p:nvSpPr>
        <p:spPr bwMode="auto">
          <a:xfrm>
            <a:off x="1593899" y="1825302"/>
            <a:ext cx="1451" cy="0"/>
          </a:xfrm>
          <a:custGeom>
            <a:avLst/>
            <a:gdLst>
              <a:gd name="T0" fmla="*/ 0 w 24"/>
              <a:gd name="T1" fmla="*/ 0 h 10"/>
              <a:gd name="T2" fmla="*/ 0 w 24"/>
              <a:gd name="T3" fmla="*/ 0 h 10"/>
              <a:gd name="T4" fmla="*/ 0 w 24"/>
              <a:gd name="T5" fmla="*/ 0 h 10"/>
              <a:gd name="T6" fmla="*/ 2147483646 w 24"/>
              <a:gd name="T7" fmla="*/ 0 h 10"/>
              <a:gd name="T8" fmla="*/ 2147483646 w 24"/>
              <a:gd name="T9" fmla="*/ 0 h 10"/>
              <a:gd name="T10" fmla="*/ 2147483646 w 24"/>
              <a:gd name="T11" fmla="*/ 0 h 10"/>
              <a:gd name="T12" fmla="*/ 2147483646 w 24"/>
              <a:gd name="T13" fmla="*/ 0 h 10"/>
              <a:gd name="T14" fmla="*/ 2147483646 w 24"/>
              <a:gd name="T15" fmla="*/ 0 h 10"/>
              <a:gd name="T16" fmla="*/ 0 w 24"/>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
              <a:gd name="T28" fmla="*/ 0 h 10"/>
              <a:gd name="T29" fmla="*/ 24 w 24"/>
              <a:gd name="T30" fmla="*/ 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 h="10">
                <a:moveTo>
                  <a:pt x="0" y="10"/>
                </a:moveTo>
                <a:lnTo>
                  <a:pt x="0" y="4"/>
                </a:lnTo>
                <a:lnTo>
                  <a:pt x="0" y="0"/>
                </a:lnTo>
                <a:lnTo>
                  <a:pt x="11" y="0"/>
                </a:lnTo>
                <a:lnTo>
                  <a:pt x="24" y="0"/>
                </a:lnTo>
                <a:lnTo>
                  <a:pt x="24" y="4"/>
                </a:lnTo>
                <a:lnTo>
                  <a:pt x="24" y="10"/>
                </a:lnTo>
                <a:lnTo>
                  <a:pt x="13" y="10"/>
                </a:lnTo>
                <a:lnTo>
                  <a:pt x="0" y="10"/>
                </a:lnTo>
                <a:close/>
              </a:path>
            </a:pathLst>
          </a:custGeom>
          <a:solidFill>
            <a:srgbClr val="AAA9A9"/>
          </a:solidFill>
          <a:ln>
            <a:noFill/>
          </a:ln>
          <a:extLst>
            <a:ext uri="{91240B29-F687-4F45-9708-019B960494DF}">
              <a14:hiddenLine xmlns:a14="http://schemas.microsoft.com/office/drawing/2010/main" w="9525">
                <a:solidFill>
                  <a:srgbClr val="000000"/>
                </a:solidFill>
                <a:round/>
                <a:headEnd/>
                <a:tailEnd/>
              </a14:hiddenLine>
            </a:ext>
          </a:extLst>
        </p:spPr>
        <p:txBody>
          <a:bodyPr wrap="none" lIns="20884" tIns="10441" rIns="20884" bIns="10441" anchor="ctr"/>
          <a:lstStyle/>
          <a:p>
            <a:endParaRPr lang="pt-BR"/>
          </a:p>
        </p:txBody>
      </p:sp>
      <p:sp>
        <p:nvSpPr>
          <p:cNvPr id="4103" name="Freeform 7">
            <a:extLst>
              <a:ext uri="{FF2B5EF4-FFF2-40B4-BE49-F238E27FC236}">
                <a16:creationId xmlns:a16="http://schemas.microsoft.com/office/drawing/2014/main" id="{4ED7764A-E605-4B45-9D4D-2547A024BEEE}"/>
              </a:ext>
            </a:extLst>
          </p:cNvPr>
          <p:cNvSpPr>
            <a:spLocks noChangeArrowheads="1"/>
          </p:cNvSpPr>
          <p:nvPr/>
        </p:nvSpPr>
        <p:spPr bwMode="auto">
          <a:xfrm>
            <a:off x="3291374" y="1788678"/>
            <a:ext cx="1451" cy="0"/>
          </a:xfrm>
          <a:custGeom>
            <a:avLst/>
            <a:gdLst>
              <a:gd name="T0" fmla="*/ 0 w 22"/>
              <a:gd name="T1" fmla="*/ 0 h 23"/>
              <a:gd name="T2" fmla="*/ 0 w 22"/>
              <a:gd name="T3" fmla="*/ 0 h 23"/>
              <a:gd name="T4" fmla="*/ 0 w 22"/>
              <a:gd name="T5" fmla="*/ 0 h 23"/>
              <a:gd name="T6" fmla="*/ 2147483646 w 22"/>
              <a:gd name="T7" fmla="*/ 0 h 23"/>
              <a:gd name="T8" fmla="*/ 2147483646 w 22"/>
              <a:gd name="T9" fmla="*/ 0 h 23"/>
              <a:gd name="T10" fmla="*/ 2147483646 w 22"/>
              <a:gd name="T11" fmla="*/ 0 h 23"/>
              <a:gd name="T12" fmla="*/ 2147483646 w 22"/>
              <a:gd name="T13" fmla="*/ 0 h 23"/>
              <a:gd name="T14" fmla="*/ 2147483646 w 22"/>
              <a:gd name="T15" fmla="*/ 0 h 23"/>
              <a:gd name="T16" fmla="*/ 0 w 22"/>
              <a:gd name="T17" fmla="*/ 0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23"/>
              <a:gd name="T29" fmla="*/ 22 w 22"/>
              <a:gd name="T30" fmla="*/ 0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23">
                <a:moveTo>
                  <a:pt x="0" y="23"/>
                </a:moveTo>
                <a:lnTo>
                  <a:pt x="0" y="13"/>
                </a:lnTo>
                <a:lnTo>
                  <a:pt x="0" y="0"/>
                </a:lnTo>
                <a:lnTo>
                  <a:pt x="11" y="0"/>
                </a:lnTo>
                <a:lnTo>
                  <a:pt x="22" y="0"/>
                </a:lnTo>
                <a:lnTo>
                  <a:pt x="22" y="10"/>
                </a:lnTo>
                <a:lnTo>
                  <a:pt x="22" y="23"/>
                </a:lnTo>
                <a:lnTo>
                  <a:pt x="11" y="23"/>
                </a:lnTo>
                <a:lnTo>
                  <a:pt x="0" y="23"/>
                </a:lnTo>
                <a:close/>
              </a:path>
            </a:pathLst>
          </a:custGeom>
          <a:solidFill>
            <a:srgbClr val="AAA9A9"/>
          </a:solidFill>
          <a:ln>
            <a:noFill/>
          </a:ln>
          <a:extLst>
            <a:ext uri="{91240B29-F687-4F45-9708-019B960494DF}">
              <a14:hiddenLine xmlns:a14="http://schemas.microsoft.com/office/drawing/2010/main" w="9525">
                <a:solidFill>
                  <a:srgbClr val="000000"/>
                </a:solidFill>
                <a:round/>
                <a:headEnd/>
                <a:tailEnd/>
              </a14:hiddenLine>
            </a:ext>
          </a:extLst>
        </p:spPr>
        <p:txBody>
          <a:bodyPr wrap="none" lIns="20884" tIns="10441" rIns="20884" bIns="10441" anchor="ctr"/>
          <a:lstStyle/>
          <a:p>
            <a:endParaRPr lang="pt-BR"/>
          </a:p>
        </p:txBody>
      </p:sp>
      <p:sp>
        <p:nvSpPr>
          <p:cNvPr id="4104" name="Rectangle 48">
            <a:extLst>
              <a:ext uri="{FF2B5EF4-FFF2-40B4-BE49-F238E27FC236}">
                <a16:creationId xmlns:a16="http://schemas.microsoft.com/office/drawing/2014/main" id="{84DB33C2-A095-47F6-919E-AC46FA0EA917}"/>
              </a:ext>
            </a:extLst>
          </p:cNvPr>
          <p:cNvSpPr>
            <a:spLocks noChangeArrowheads="1"/>
          </p:cNvSpPr>
          <p:nvPr/>
        </p:nvSpPr>
        <p:spPr bwMode="auto">
          <a:xfrm>
            <a:off x="3746839" y="3500867"/>
            <a:ext cx="3174835" cy="190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a:r>
              <a:rPr lang="pt-BR" altLang="pt-BR" sz="639" b="1"/>
              <a:t> </a:t>
            </a:r>
            <a:endParaRPr lang="pt-BR" altLang="pt-BR" sz="639" b="1" i="1"/>
          </a:p>
        </p:txBody>
      </p:sp>
      <p:sp>
        <p:nvSpPr>
          <p:cNvPr id="4105" name="Text Box 90">
            <a:extLst>
              <a:ext uri="{FF2B5EF4-FFF2-40B4-BE49-F238E27FC236}">
                <a16:creationId xmlns:a16="http://schemas.microsoft.com/office/drawing/2014/main" id="{E88FE684-0673-4890-9B59-DE7E1E4F5B99}"/>
              </a:ext>
            </a:extLst>
          </p:cNvPr>
          <p:cNvSpPr txBox="1">
            <a:spLocks noChangeArrowheads="1"/>
          </p:cNvSpPr>
          <p:nvPr/>
        </p:nvSpPr>
        <p:spPr bwMode="auto">
          <a:xfrm>
            <a:off x="3872671" y="8440417"/>
            <a:ext cx="3289426" cy="229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defTabSz="208831" eaLnBrk="1" hangingPunct="1"/>
            <a:endParaRPr lang="pt-BR" altLang="en-US" sz="890"/>
          </a:p>
        </p:txBody>
      </p:sp>
      <p:sp>
        <p:nvSpPr>
          <p:cNvPr id="4106" name="CaixaDeTexto 5">
            <a:extLst>
              <a:ext uri="{FF2B5EF4-FFF2-40B4-BE49-F238E27FC236}">
                <a16:creationId xmlns:a16="http://schemas.microsoft.com/office/drawing/2014/main" id="{E2A75A2E-6064-4E8F-A0B6-6D05536AF23E}"/>
              </a:ext>
            </a:extLst>
          </p:cNvPr>
          <p:cNvSpPr txBox="1">
            <a:spLocks noChangeArrowheads="1"/>
          </p:cNvSpPr>
          <p:nvPr/>
        </p:nvSpPr>
        <p:spPr bwMode="auto">
          <a:xfrm>
            <a:off x="247086" y="6945292"/>
            <a:ext cx="3204208" cy="513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4926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4926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4926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49263"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pt-BR" altLang="en-US" sz="913"/>
              <a:t>	</a:t>
            </a:r>
          </a:p>
          <a:p>
            <a:pPr algn="just"/>
            <a:endParaRPr lang="pt-BR" altLang="en-US" sz="913"/>
          </a:p>
          <a:p>
            <a:pPr algn="just"/>
            <a:endParaRPr lang="pt-BR" altLang="en-US" sz="913"/>
          </a:p>
        </p:txBody>
      </p:sp>
      <p:pic>
        <p:nvPicPr>
          <p:cNvPr id="5" name="Imagem 4">
            <a:extLst>
              <a:ext uri="{FF2B5EF4-FFF2-40B4-BE49-F238E27FC236}">
                <a16:creationId xmlns:a16="http://schemas.microsoft.com/office/drawing/2014/main" id="{CEB747B6-D705-1FDA-A226-BF15577E08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140465"/>
            <a:ext cx="7560000" cy="563120"/>
          </a:xfrm>
          <a:prstGeom prst="rect">
            <a:avLst/>
          </a:prstGeom>
        </p:spPr>
      </p:pic>
      <p:sp>
        <p:nvSpPr>
          <p:cNvPr id="7" name="CaixaDeTexto 6">
            <a:extLst>
              <a:ext uri="{FF2B5EF4-FFF2-40B4-BE49-F238E27FC236}">
                <a16:creationId xmlns:a16="http://schemas.microsoft.com/office/drawing/2014/main" id="{04387D8B-C020-23E9-2E5B-05E0C58DFF14}"/>
              </a:ext>
            </a:extLst>
          </p:cNvPr>
          <p:cNvSpPr txBox="1"/>
          <p:nvPr/>
        </p:nvSpPr>
        <p:spPr>
          <a:xfrm>
            <a:off x="1608393" y="2603056"/>
            <a:ext cx="5480442" cy="461665"/>
          </a:xfrm>
          <a:prstGeom prst="rect">
            <a:avLst/>
          </a:prstGeom>
          <a:noFill/>
        </p:spPr>
        <p:txBody>
          <a:bodyPr wrap="square" rtlCol="0">
            <a:spAutoFit/>
          </a:bodyPr>
          <a:lstStyle/>
          <a:p>
            <a:r>
              <a:rPr lang="pt-BR" sz="2400" b="1" kern="100" dirty="0">
                <a:solidFill>
                  <a:srgbClr val="FF0000"/>
                </a:solidFill>
                <a:latin typeface="+mj-lt"/>
                <a:ea typeface="Aptos" panose="020B0004020202020204" pitchFamily="34" charset="0"/>
                <a:cs typeface="Times New Roman" panose="02020603050405020304" pitchFamily="18" charset="0"/>
              </a:rPr>
              <a:t>Nome da Startup</a:t>
            </a:r>
            <a:endParaRPr lang="pt-BR" sz="2400" dirty="0">
              <a:solidFill>
                <a:srgbClr val="FF0000"/>
              </a:solidFill>
              <a:latin typeface="+mj-lt"/>
            </a:endParaRPr>
          </a:p>
        </p:txBody>
      </p:sp>
      <p:sp>
        <p:nvSpPr>
          <p:cNvPr id="9" name="Retângulo 8">
            <a:extLst>
              <a:ext uri="{FF2B5EF4-FFF2-40B4-BE49-F238E27FC236}">
                <a16:creationId xmlns:a16="http://schemas.microsoft.com/office/drawing/2014/main" id="{B71B1487-FD09-A30C-EB18-38B0B591A809}"/>
              </a:ext>
            </a:extLst>
          </p:cNvPr>
          <p:cNvSpPr/>
          <p:nvPr/>
        </p:nvSpPr>
        <p:spPr>
          <a:xfrm>
            <a:off x="305116" y="2293155"/>
            <a:ext cx="1121617" cy="103153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731" dirty="0">
                <a:solidFill>
                  <a:schemeClr val="tx1"/>
                </a:solidFill>
              </a:rPr>
              <a:t>Logotipo da </a:t>
            </a:r>
            <a:r>
              <a:rPr lang="pt-BR" sz="731" dirty="0" err="1">
                <a:solidFill>
                  <a:schemeClr val="tx1"/>
                </a:solidFill>
              </a:rPr>
              <a:t>Statrtup</a:t>
            </a:r>
            <a:endParaRPr lang="pt-BR" sz="731" dirty="0">
              <a:solidFill>
                <a:schemeClr val="tx1"/>
              </a:solidFill>
            </a:endParaRPr>
          </a:p>
        </p:txBody>
      </p:sp>
      <p:sp>
        <p:nvSpPr>
          <p:cNvPr id="10" name="CaixaDeTexto 9">
            <a:extLst>
              <a:ext uri="{FF2B5EF4-FFF2-40B4-BE49-F238E27FC236}">
                <a16:creationId xmlns:a16="http://schemas.microsoft.com/office/drawing/2014/main" id="{82B66B91-53DD-F596-DB50-9115AE5BB953}"/>
              </a:ext>
            </a:extLst>
          </p:cNvPr>
          <p:cNvSpPr txBox="1"/>
          <p:nvPr/>
        </p:nvSpPr>
        <p:spPr>
          <a:xfrm>
            <a:off x="305116" y="3435620"/>
            <a:ext cx="3087594" cy="276999"/>
          </a:xfrm>
          <a:prstGeom prst="rect">
            <a:avLst/>
          </a:prstGeom>
          <a:noFill/>
        </p:spPr>
        <p:txBody>
          <a:bodyPr wrap="square" rtlCol="0">
            <a:spAutoFit/>
          </a:bodyPr>
          <a:lstStyle/>
          <a:p>
            <a:r>
              <a:rPr lang="pt-BR" sz="1200" b="1" dirty="0">
                <a:solidFill>
                  <a:srgbClr val="C00000"/>
                </a:solidFill>
                <a:latin typeface="+mn-lt"/>
                <a:ea typeface="Aptos" panose="020B0004020202020204" pitchFamily="34" charset="0"/>
                <a:cs typeface="Times New Roman" panose="02020603050405020304" pitchFamily="18" charset="0"/>
              </a:rPr>
              <a:t>Problema Identificado</a:t>
            </a:r>
            <a:endParaRPr lang="pt-BR" sz="1200" dirty="0">
              <a:solidFill>
                <a:srgbClr val="C00000"/>
              </a:solidFill>
              <a:latin typeface="+mn-lt"/>
            </a:endParaRPr>
          </a:p>
        </p:txBody>
      </p:sp>
      <p:sp>
        <p:nvSpPr>
          <p:cNvPr id="11" name="CaixaDeTexto 10">
            <a:extLst>
              <a:ext uri="{FF2B5EF4-FFF2-40B4-BE49-F238E27FC236}">
                <a16:creationId xmlns:a16="http://schemas.microsoft.com/office/drawing/2014/main" id="{19C29743-69C2-D392-D3AF-67F9B15E3704}"/>
              </a:ext>
            </a:extLst>
          </p:cNvPr>
          <p:cNvSpPr txBox="1"/>
          <p:nvPr/>
        </p:nvSpPr>
        <p:spPr>
          <a:xfrm>
            <a:off x="296934" y="3670027"/>
            <a:ext cx="3314238" cy="1938992"/>
          </a:xfrm>
          <a:prstGeom prst="rect">
            <a:avLst/>
          </a:prstGeom>
          <a:noFill/>
        </p:spPr>
        <p:txBody>
          <a:bodyPr wrap="square" rtlCol="0">
            <a:spAutoFit/>
          </a:bodyPr>
          <a:lstStyle/>
          <a:p>
            <a:pPr algn="just"/>
            <a:r>
              <a:rPr lang="en-US" sz="1000" dirty="0">
                <a:solidFill>
                  <a:srgbClr val="000000"/>
                </a:solidFill>
                <a:latin typeface="+mj-lt"/>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 sometimes by accident, sometimes on purpose (injected </a:t>
            </a:r>
            <a:r>
              <a:rPr lang="en-US" sz="1000" dirty="0" err="1">
                <a:solidFill>
                  <a:srgbClr val="000000"/>
                </a:solidFill>
                <a:latin typeface="+mj-lt"/>
              </a:rPr>
              <a:t>humour</a:t>
            </a:r>
            <a:r>
              <a:rPr lang="en-US" sz="1000" dirty="0">
                <a:solidFill>
                  <a:srgbClr val="000000"/>
                </a:solidFill>
                <a:latin typeface="+mj-lt"/>
              </a:rPr>
              <a:t> and the like).</a:t>
            </a:r>
            <a:endParaRPr lang="pt-BR" sz="1000" dirty="0">
              <a:solidFill>
                <a:srgbClr val="C00000"/>
              </a:solidFill>
              <a:latin typeface="+mj-lt"/>
            </a:endParaRPr>
          </a:p>
        </p:txBody>
      </p:sp>
      <p:sp>
        <p:nvSpPr>
          <p:cNvPr id="12" name="CaixaDeTexto 11">
            <a:extLst>
              <a:ext uri="{FF2B5EF4-FFF2-40B4-BE49-F238E27FC236}">
                <a16:creationId xmlns:a16="http://schemas.microsoft.com/office/drawing/2014/main" id="{0C659B8B-8FB2-53EC-BC05-F6027894F703}"/>
              </a:ext>
            </a:extLst>
          </p:cNvPr>
          <p:cNvSpPr txBox="1"/>
          <p:nvPr/>
        </p:nvSpPr>
        <p:spPr>
          <a:xfrm>
            <a:off x="305116" y="5639472"/>
            <a:ext cx="3087594" cy="276999"/>
          </a:xfrm>
          <a:prstGeom prst="rect">
            <a:avLst/>
          </a:prstGeom>
          <a:noFill/>
        </p:spPr>
        <p:txBody>
          <a:bodyPr wrap="square" rtlCol="0">
            <a:spAutoFit/>
          </a:bodyPr>
          <a:lstStyle/>
          <a:p>
            <a:r>
              <a:rPr lang="pt-BR" sz="1200" b="1" dirty="0">
                <a:solidFill>
                  <a:srgbClr val="C00000"/>
                </a:solidFill>
                <a:latin typeface="+mn-lt"/>
                <a:ea typeface="Aptos" panose="020B0004020202020204" pitchFamily="34" charset="0"/>
                <a:cs typeface="Times New Roman" panose="02020603050405020304" pitchFamily="18" charset="0"/>
              </a:rPr>
              <a:t>Solução Proposta</a:t>
            </a:r>
            <a:endParaRPr lang="pt-BR" sz="1200" dirty="0">
              <a:solidFill>
                <a:srgbClr val="C00000"/>
              </a:solidFill>
              <a:latin typeface="+mn-lt"/>
            </a:endParaRPr>
          </a:p>
        </p:txBody>
      </p:sp>
      <p:sp>
        <p:nvSpPr>
          <p:cNvPr id="13" name="CaixaDeTexto 12">
            <a:extLst>
              <a:ext uri="{FF2B5EF4-FFF2-40B4-BE49-F238E27FC236}">
                <a16:creationId xmlns:a16="http://schemas.microsoft.com/office/drawing/2014/main" id="{2C06F807-1DBD-C5F3-974B-4F0A2ED24556}"/>
              </a:ext>
            </a:extLst>
          </p:cNvPr>
          <p:cNvSpPr txBox="1"/>
          <p:nvPr/>
        </p:nvSpPr>
        <p:spPr>
          <a:xfrm>
            <a:off x="305116" y="5893062"/>
            <a:ext cx="3204208" cy="1938992"/>
          </a:xfrm>
          <a:prstGeom prst="rect">
            <a:avLst/>
          </a:prstGeom>
          <a:noFill/>
        </p:spPr>
        <p:txBody>
          <a:bodyPr wrap="square" rtlCol="0">
            <a:spAutoFit/>
          </a:bodyPr>
          <a:lstStyle/>
          <a:p>
            <a:pPr algn="just"/>
            <a:r>
              <a:rPr lang="en-US" sz="1000" dirty="0">
                <a:solidFill>
                  <a:srgbClr val="000000"/>
                </a:solidFill>
                <a:latin typeface="+mj-lt"/>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 sometimes by accident, sometimes on purpose (injected </a:t>
            </a:r>
            <a:r>
              <a:rPr lang="en-US" sz="1000" dirty="0" err="1">
                <a:solidFill>
                  <a:srgbClr val="000000"/>
                </a:solidFill>
                <a:latin typeface="+mj-lt"/>
              </a:rPr>
              <a:t>humour</a:t>
            </a:r>
            <a:r>
              <a:rPr lang="en-US" sz="1000" dirty="0">
                <a:solidFill>
                  <a:srgbClr val="000000"/>
                </a:solidFill>
                <a:latin typeface="+mj-lt"/>
              </a:rPr>
              <a:t> and the like).</a:t>
            </a:r>
            <a:endParaRPr lang="pt-BR" sz="1000" dirty="0">
              <a:solidFill>
                <a:srgbClr val="C00000"/>
              </a:solidFill>
              <a:latin typeface="+mj-lt"/>
            </a:endParaRPr>
          </a:p>
        </p:txBody>
      </p:sp>
      <p:grpSp>
        <p:nvGrpSpPr>
          <p:cNvPr id="3" name="Agrupar 2">
            <a:extLst>
              <a:ext uri="{FF2B5EF4-FFF2-40B4-BE49-F238E27FC236}">
                <a16:creationId xmlns:a16="http://schemas.microsoft.com/office/drawing/2014/main" id="{77D5312B-C276-C2D2-6846-56ACD3A1FCA5}"/>
              </a:ext>
            </a:extLst>
          </p:cNvPr>
          <p:cNvGrpSpPr/>
          <p:nvPr/>
        </p:nvGrpSpPr>
        <p:grpSpPr>
          <a:xfrm>
            <a:off x="362248" y="7863975"/>
            <a:ext cx="3089046" cy="2147017"/>
            <a:chOff x="415884" y="7180488"/>
            <a:chExt cx="3089046" cy="2147017"/>
          </a:xfrm>
        </p:grpSpPr>
        <p:sp>
          <p:nvSpPr>
            <p:cNvPr id="14" name="Retângulo: Cantos Arredondados 13">
              <a:extLst>
                <a:ext uri="{FF2B5EF4-FFF2-40B4-BE49-F238E27FC236}">
                  <a16:creationId xmlns:a16="http://schemas.microsoft.com/office/drawing/2014/main" id="{381FEEC3-E4A4-1E70-B7D5-D645B25AEAE6}"/>
                </a:ext>
              </a:extLst>
            </p:cNvPr>
            <p:cNvSpPr/>
            <p:nvPr/>
          </p:nvSpPr>
          <p:spPr>
            <a:xfrm>
              <a:off x="415884" y="7185474"/>
              <a:ext cx="1362048" cy="9832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Cantos Arredondados 14">
              <a:extLst>
                <a:ext uri="{FF2B5EF4-FFF2-40B4-BE49-F238E27FC236}">
                  <a16:creationId xmlns:a16="http://schemas.microsoft.com/office/drawing/2014/main" id="{EA179DC3-614D-394B-77EC-C249A71B3DE0}"/>
                </a:ext>
              </a:extLst>
            </p:cNvPr>
            <p:cNvSpPr/>
            <p:nvPr/>
          </p:nvSpPr>
          <p:spPr>
            <a:xfrm>
              <a:off x="2007689" y="7180488"/>
              <a:ext cx="1497241" cy="9832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Cantos Arredondados 15">
              <a:extLst>
                <a:ext uri="{FF2B5EF4-FFF2-40B4-BE49-F238E27FC236}">
                  <a16:creationId xmlns:a16="http://schemas.microsoft.com/office/drawing/2014/main" id="{B5223D3B-5D03-720D-3F57-AE5CA428B97C}"/>
                </a:ext>
              </a:extLst>
            </p:cNvPr>
            <p:cNvSpPr/>
            <p:nvPr/>
          </p:nvSpPr>
          <p:spPr>
            <a:xfrm>
              <a:off x="415884" y="8344294"/>
              <a:ext cx="1362048" cy="9832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Cantos Arredondados 16">
              <a:extLst>
                <a:ext uri="{FF2B5EF4-FFF2-40B4-BE49-F238E27FC236}">
                  <a16:creationId xmlns:a16="http://schemas.microsoft.com/office/drawing/2014/main" id="{5EB9EF61-FD29-49D4-0C59-D1F0822D0F44}"/>
                </a:ext>
              </a:extLst>
            </p:cNvPr>
            <p:cNvSpPr/>
            <p:nvPr/>
          </p:nvSpPr>
          <p:spPr>
            <a:xfrm>
              <a:off x="2007689" y="8339309"/>
              <a:ext cx="1497241" cy="9832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8" name="CaixaDeTexto 17">
            <a:extLst>
              <a:ext uri="{FF2B5EF4-FFF2-40B4-BE49-F238E27FC236}">
                <a16:creationId xmlns:a16="http://schemas.microsoft.com/office/drawing/2014/main" id="{1565C527-446F-3C0B-5689-EBC5ABDC65DD}"/>
              </a:ext>
            </a:extLst>
          </p:cNvPr>
          <p:cNvSpPr txBox="1"/>
          <p:nvPr/>
        </p:nvSpPr>
        <p:spPr>
          <a:xfrm>
            <a:off x="3872671" y="3212790"/>
            <a:ext cx="3087594" cy="276999"/>
          </a:xfrm>
          <a:prstGeom prst="rect">
            <a:avLst/>
          </a:prstGeom>
          <a:noFill/>
        </p:spPr>
        <p:txBody>
          <a:bodyPr wrap="square" rtlCol="0">
            <a:spAutoFit/>
          </a:bodyPr>
          <a:lstStyle/>
          <a:p>
            <a:r>
              <a:rPr lang="pt-BR" sz="1200" b="1" dirty="0">
                <a:solidFill>
                  <a:srgbClr val="C00000"/>
                </a:solidFill>
                <a:latin typeface="+mn-lt"/>
                <a:ea typeface="Aptos" panose="020B0004020202020204" pitchFamily="34" charset="0"/>
                <a:cs typeface="Times New Roman" panose="02020603050405020304" pitchFamily="18" charset="0"/>
              </a:rPr>
              <a:t>Proposta de Valor</a:t>
            </a:r>
            <a:endParaRPr lang="pt-BR" sz="1200" dirty="0">
              <a:solidFill>
                <a:srgbClr val="C00000"/>
              </a:solidFill>
              <a:latin typeface="+mn-lt"/>
            </a:endParaRPr>
          </a:p>
        </p:txBody>
      </p:sp>
      <p:sp>
        <p:nvSpPr>
          <p:cNvPr id="19" name="CaixaDeTexto 18">
            <a:extLst>
              <a:ext uri="{FF2B5EF4-FFF2-40B4-BE49-F238E27FC236}">
                <a16:creationId xmlns:a16="http://schemas.microsoft.com/office/drawing/2014/main" id="{C977F479-68EB-7ED0-41AA-A62E8202DA61}"/>
              </a:ext>
            </a:extLst>
          </p:cNvPr>
          <p:cNvSpPr txBox="1"/>
          <p:nvPr/>
        </p:nvSpPr>
        <p:spPr>
          <a:xfrm>
            <a:off x="3872671" y="3428878"/>
            <a:ext cx="3289425" cy="1015663"/>
          </a:xfrm>
          <a:prstGeom prst="rect">
            <a:avLst/>
          </a:prstGeom>
          <a:noFill/>
        </p:spPr>
        <p:txBody>
          <a:bodyPr wrap="square" rtlCol="0">
            <a:spAutoFit/>
          </a:bodyPr>
          <a:lstStyle/>
          <a:p>
            <a:pPr algn="just"/>
            <a:r>
              <a:rPr lang="en-US" sz="1000" dirty="0">
                <a:solidFill>
                  <a:srgbClr val="000000"/>
                </a:solidFill>
                <a:latin typeface="+mj-lt"/>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a:t>
            </a:r>
            <a:endParaRPr lang="pt-BR" sz="1000" dirty="0">
              <a:solidFill>
                <a:srgbClr val="C00000"/>
              </a:solidFill>
              <a:latin typeface="+mj-lt"/>
            </a:endParaRPr>
          </a:p>
        </p:txBody>
      </p:sp>
      <p:sp>
        <p:nvSpPr>
          <p:cNvPr id="20" name="CaixaDeTexto 19">
            <a:extLst>
              <a:ext uri="{FF2B5EF4-FFF2-40B4-BE49-F238E27FC236}">
                <a16:creationId xmlns:a16="http://schemas.microsoft.com/office/drawing/2014/main" id="{A3B91806-D059-3654-A34B-59D4E4F66AF4}"/>
              </a:ext>
            </a:extLst>
          </p:cNvPr>
          <p:cNvSpPr txBox="1"/>
          <p:nvPr/>
        </p:nvSpPr>
        <p:spPr>
          <a:xfrm>
            <a:off x="3872671" y="4470669"/>
            <a:ext cx="3087594" cy="276999"/>
          </a:xfrm>
          <a:prstGeom prst="rect">
            <a:avLst/>
          </a:prstGeom>
          <a:noFill/>
        </p:spPr>
        <p:txBody>
          <a:bodyPr wrap="square" rtlCol="0">
            <a:spAutoFit/>
          </a:bodyPr>
          <a:lstStyle/>
          <a:p>
            <a:r>
              <a:rPr lang="pt-BR" sz="1200" b="1" dirty="0">
                <a:solidFill>
                  <a:srgbClr val="C00000"/>
                </a:solidFill>
                <a:latin typeface="+mn-lt"/>
                <a:ea typeface="Aptos" panose="020B0004020202020204" pitchFamily="34" charset="0"/>
                <a:cs typeface="Times New Roman" panose="02020603050405020304" pitchFamily="18" charset="0"/>
              </a:rPr>
              <a:t>Tecnologia ou Diferenciais</a:t>
            </a:r>
            <a:endParaRPr lang="pt-BR" sz="1200" dirty="0">
              <a:solidFill>
                <a:srgbClr val="C00000"/>
              </a:solidFill>
              <a:latin typeface="+mn-lt"/>
            </a:endParaRPr>
          </a:p>
        </p:txBody>
      </p:sp>
      <p:sp>
        <p:nvSpPr>
          <p:cNvPr id="21" name="CaixaDeTexto 20">
            <a:extLst>
              <a:ext uri="{FF2B5EF4-FFF2-40B4-BE49-F238E27FC236}">
                <a16:creationId xmlns:a16="http://schemas.microsoft.com/office/drawing/2014/main" id="{AFBB7631-F671-7A87-31D6-B7E60BD99020}"/>
              </a:ext>
            </a:extLst>
          </p:cNvPr>
          <p:cNvSpPr txBox="1"/>
          <p:nvPr/>
        </p:nvSpPr>
        <p:spPr>
          <a:xfrm>
            <a:off x="3893661" y="4697734"/>
            <a:ext cx="3216164" cy="1015663"/>
          </a:xfrm>
          <a:prstGeom prst="rect">
            <a:avLst/>
          </a:prstGeom>
          <a:noFill/>
        </p:spPr>
        <p:txBody>
          <a:bodyPr wrap="square" rtlCol="0">
            <a:spAutoFit/>
          </a:bodyPr>
          <a:lstStyle/>
          <a:p>
            <a:pPr algn="just"/>
            <a:r>
              <a:rPr lang="en-US" sz="1000" dirty="0">
                <a:solidFill>
                  <a:srgbClr val="000000"/>
                </a:solidFill>
                <a:latin typeface="+mj-lt"/>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a:t>
            </a:r>
            <a:endParaRPr lang="pt-BR" sz="1000" dirty="0">
              <a:solidFill>
                <a:srgbClr val="C00000"/>
              </a:solidFill>
              <a:latin typeface="+mj-lt"/>
            </a:endParaRPr>
          </a:p>
        </p:txBody>
      </p:sp>
      <p:sp>
        <p:nvSpPr>
          <p:cNvPr id="22" name="CaixaDeTexto 21">
            <a:extLst>
              <a:ext uri="{FF2B5EF4-FFF2-40B4-BE49-F238E27FC236}">
                <a16:creationId xmlns:a16="http://schemas.microsoft.com/office/drawing/2014/main" id="{BDED122D-61C0-11B8-8E48-E13E4CD2E8B9}"/>
              </a:ext>
            </a:extLst>
          </p:cNvPr>
          <p:cNvSpPr txBox="1"/>
          <p:nvPr/>
        </p:nvSpPr>
        <p:spPr>
          <a:xfrm>
            <a:off x="3869642" y="7088658"/>
            <a:ext cx="3087594" cy="276999"/>
          </a:xfrm>
          <a:prstGeom prst="rect">
            <a:avLst/>
          </a:prstGeom>
          <a:noFill/>
        </p:spPr>
        <p:txBody>
          <a:bodyPr wrap="square" rtlCol="0">
            <a:spAutoFit/>
          </a:bodyPr>
          <a:lstStyle/>
          <a:p>
            <a:r>
              <a:rPr lang="pt-BR" sz="1200" b="1" dirty="0">
                <a:solidFill>
                  <a:srgbClr val="C00000"/>
                </a:solidFill>
                <a:latin typeface="+mn-lt"/>
                <a:ea typeface="Aptos" panose="020B0004020202020204" pitchFamily="34" charset="0"/>
                <a:cs typeface="Times New Roman" panose="02020603050405020304" pitchFamily="18" charset="0"/>
              </a:rPr>
              <a:t>Validação</a:t>
            </a:r>
            <a:endParaRPr lang="pt-BR" sz="1200" dirty="0">
              <a:solidFill>
                <a:srgbClr val="C00000"/>
              </a:solidFill>
              <a:latin typeface="+mn-lt"/>
            </a:endParaRPr>
          </a:p>
        </p:txBody>
      </p:sp>
      <p:sp>
        <p:nvSpPr>
          <p:cNvPr id="23" name="CaixaDeTexto 22">
            <a:extLst>
              <a:ext uri="{FF2B5EF4-FFF2-40B4-BE49-F238E27FC236}">
                <a16:creationId xmlns:a16="http://schemas.microsoft.com/office/drawing/2014/main" id="{FBD2A3AC-04D4-24C1-CB1D-721778DC7FB6}"/>
              </a:ext>
            </a:extLst>
          </p:cNvPr>
          <p:cNvSpPr txBox="1"/>
          <p:nvPr/>
        </p:nvSpPr>
        <p:spPr>
          <a:xfrm>
            <a:off x="3869642" y="7373121"/>
            <a:ext cx="3216164" cy="1015663"/>
          </a:xfrm>
          <a:prstGeom prst="rect">
            <a:avLst/>
          </a:prstGeom>
          <a:noFill/>
        </p:spPr>
        <p:txBody>
          <a:bodyPr wrap="square" rtlCol="0">
            <a:spAutoFit/>
          </a:bodyPr>
          <a:lstStyle/>
          <a:p>
            <a:pPr algn="just"/>
            <a:r>
              <a:rPr lang="en-US" sz="1000" dirty="0">
                <a:solidFill>
                  <a:srgbClr val="000000"/>
                </a:solidFill>
                <a:latin typeface="+mj-lt"/>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a:t>
            </a:r>
            <a:endParaRPr lang="pt-BR" sz="1000" dirty="0">
              <a:solidFill>
                <a:srgbClr val="C00000"/>
              </a:solidFill>
              <a:latin typeface="+mj-lt"/>
            </a:endParaRPr>
          </a:p>
        </p:txBody>
      </p:sp>
      <p:sp>
        <p:nvSpPr>
          <p:cNvPr id="24" name="CaixaDeTexto 23">
            <a:extLst>
              <a:ext uri="{FF2B5EF4-FFF2-40B4-BE49-F238E27FC236}">
                <a16:creationId xmlns:a16="http://schemas.microsoft.com/office/drawing/2014/main" id="{1DBDCAE3-5697-D7EF-9229-49211E26327A}"/>
              </a:ext>
            </a:extLst>
          </p:cNvPr>
          <p:cNvSpPr txBox="1"/>
          <p:nvPr/>
        </p:nvSpPr>
        <p:spPr>
          <a:xfrm>
            <a:off x="3869642" y="8592804"/>
            <a:ext cx="3087594" cy="276999"/>
          </a:xfrm>
          <a:prstGeom prst="rect">
            <a:avLst/>
          </a:prstGeom>
          <a:noFill/>
        </p:spPr>
        <p:txBody>
          <a:bodyPr wrap="square" rtlCol="0">
            <a:spAutoFit/>
          </a:bodyPr>
          <a:lstStyle/>
          <a:p>
            <a:r>
              <a:rPr lang="pt-BR" sz="1200" b="1" dirty="0">
                <a:solidFill>
                  <a:srgbClr val="C00000"/>
                </a:solidFill>
                <a:latin typeface="+mn-lt"/>
                <a:ea typeface="Aptos" panose="020B0004020202020204" pitchFamily="34" charset="0"/>
                <a:cs typeface="Times New Roman" panose="02020603050405020304" pitchFamily="18" charset="0"/>
              </a:rPr>
              <a:t>Equipe</a:t>
            </a:r>
            <a:endParaRPr lang="pt-BR" sz="1200" dirty="0">
              <a:solidFill>
                <a:srgbClr val="C00000"/>
              </a:solidFill>
              <a:latin typeface="+mn-lt"/>
            </a:endParaRPr>
          </a:p>
        </p:txBody>
      </p:sp>
      <p:sp>
        <p:nvSpPr>
          <p:cNvPr id="25" name="CaixaDeTexto 24">
            <a:extLst>
              <a:ext uri="{FF2B5EF4-FFF2-40B4-BE49-F238E27FC236}">
                <a16:creationId xmlns:a16="http://schemas.microsoft.com/office/drawing/2014/main" id="{93F4E27F-955A-9BF1-E181-CB18CA38012E}"/>
              </a:ext>
            </a:extLst>
          </p:cNvPr>
          <p:cNvSpPr txBox="1"/>
          <p:nvPr/>
        </p:nvSpPr>
        <p:spPr>
          <a:xfrm>
            <a:off x="3866999" y="8810587"/>
            <a:ext cx="3216164" cy="1015663"/>
          </a:xfrm>
          <a:prstGeom prst="rect">
            <a:avLst/>
          </a:prstGeom>
          <a:noFill/>
        </p:spPr>
        <p:txBody>
          <a:bodyPr wrap="square" rtlCol="0">
            <a:spAutoFit/>
          </a:bodyPr>
          <a:lstStyle/>
          <a:p>
            <a:pPr algn="just"/>
            <a:r>
              <a:rPr lang="en-US" sz="1000" dirty="0">
                <a:solidFill>
                  <a:srgbClr val="000000"/>
                </a:solidFill>
                <a:latin typeface="+mj-lt"/>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a:t>
            </a:r>
            <a:endParaRPr lang="pt-BR" sz="1000" dirty="0">
              <a:solidFill>
                <a:srgbClr val="C00000"/>
              </a:solidFill>
              <a:latin typeface="+mj-lt"/>
            </a:endParaRPr>
          </a:p>
        </p:txBody>
      </p:sp>
      <p:sp>
        <p:nvSpPr>
          <p:cNvPr id="26" name="Retângulo: Cantos Arredondados 25">
            <a:extLst>
              <a:ext uri="{FF2B5EF4-FFF2-40B4-BE49-F238E27FC236}">
                <a16:creationId xmlns:a16="http://schemas.microsoft.com/office/drawing/2014/main" id="{4485DDBE-B5E5-2829-6BEE-CABF70ACBAAD}"/>
              </a:ext>
            </a:extLst>
          </p:cNvPr>
          <p:cNvSpPr/>
          <p:nvPr/>
        </p:nvSpPr>
        <p:spPr>
          <a:xfrm>
            <a:off x="3893661" y="5900267"/>
            <a:ext cx="3171361" cy="983211"/>
          </a:xfrm>
          <a:prstGeom prst="roundRect">
            <a:avLst>
              <a:gd name="adj" fmla="val 1135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a:extLst>
              <a:ext uri="{FF2B5EF4-FFF2-40B4-BE49-F238E27FC236}">
                <a16:creationId xmlns:a16="http://schemas.microsoft.com/office/drawing/2014/main" id="{14F2711F-55A4-8D0C-EAD7-15A39756E413}"/>
              </a:ext>
            </a:extLst>
          </p:cNvPr>
          <p:cNvSpPr txBox="1"/>
          <p:nvPr/>
        </p:nvSpPr>
        <p:spPr>
          <a:xfrm>
            <a:off x="476841" y="1672986"/>
            <a:ext cx="6685255" cy="373307"/>
          </a:xfrm>
          <a:prstGeom prst="rect">
            <a:avLst/>
          </a:prstGeom>
          <a:solidFill>
            <a:srgbClr val="FFFF00"/>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pt-BR" sz="913" dirty="0"/>
              <a:t>Este banner é um modelo de referência. Cada startup pode adaptá-lo conforme suas necessidades, desde que mantenha os cabeçalho e rodapé e itens-chave para uma apresentação clara e objetiva do projeto. </a:t>
            </a:r>
            <a:r>
              <a:rPr lang="pt-BR" sz="913" b="1" dirty="0">
                <a:solidFill>
                  <a:srgbClr val="FF0000"/>
                </a:solidFill>
              </a:rPr>
              <a:t>Remova este bloco na versão final.</a:t>
            </a:r>
          </a:p>
        </p:txBody>
      </p:sp>
      <p:pic>
        <p:nvPicPr>
          <p:cNvPr id="4" name="Imagem 3">
            <a:extLst>
              <a:ext uri="{FF2B5EF4-FFF2-40B4-BE49-F238E27FC236}">
                <a16:creationId xmlns:a16="http://schemas.microsoft.com/office/drawing/2014/main" id="{E87D6B36-95BF-E3BE-5C2A-249514C4E1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42" y="-32452"/>
            <a:ext cx="7560000" cy="1319063"/>
          </a:xfrm>
          <a:prstGeom prst="rect">
            <a:avLst/>
          </a:prstGeom>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3974</TotalTime>
  <Words>554</Words>
  <Application>Microsoft Office PowerPoint</Application>
  <PresentationFormat>Personalizar</PresentationFormat>
  <Paragraphs>21</Paragraphs>
  <Slides>1</Slides>
  <Notes>1</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1</vt:i4>
      </vt:variant>
    </vt:vector>
  </HeadingPairs>
  <TitlesOfParts>
    <vt:vector size="4" baseType="lpstr">
      <vt:lpstr>Arial</vt:lpstr>
      <vt:lpstr>Times New Roman</vt:lpstr>
      <vt:lpstr>Design padrão</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X COFISIO</dc:creator>
  <cp:lastModifiedBy>Reuel Adimar Lopes</cp:lastModifiedBy>
  <cp:revision>203</cp:revision>
  <dcterms:modified xsi:type="dcterms:W3CDTF">2026-05-05T16:53:50Z</dcterms:modified>
</cp:coreProperties>
</file>